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3"/>
  </p:notesMasterIdLst>
  <p:sldIdLst>
    <p:sldId id="256" r:id="rId2"/>
    <p:sldId id="257" r:id="rId3"/>
    <p:sldId id="258" r:id="rId4"/>
    <p:sldId id="261" r:id="rId5"/>
    <p:sldId id="259" r:id="rId6"/>
    <p:sldId id="260" r:id="rId7"/>
    <p:sldId id="262" r:id="rId8"/>
    <p:sldId id="263" r:id="rId9"/>
    <p:sldId id="264" r:id="rId10"/>
    <p:sldId id="265" r:id="rId11"/>
    <p:sldId id="266" r:id="rId12"/>
    <p:sldId id="275" r:id="rId13"/>
    <p:sldId id="276" r:id="rId14"/>
    <p:sldId id="277" r:id="rId15"/>
    <p:sldId id="278" r:id="rId16"/>
    <p:sldId id="279" r:id="rId17"/>
    <p:sldId id="280" r:id="rId18"/>
    <p:sldId id="281" r:id="rId19"/>
    <p:sldId id="282" r:id="rId20"/>
    <p:sldId id="283" r:id="rId21"/>
    <p:sldId id="284" r:id="rId22"/>
    <p:sldId id="285" r:id="rId23"/>
    <p:sldId id="286" r:id="rId24"/>
    <p:sldId id="287" r:id="rId25"/>
    <p:sldId id="267" r:id="rId26"/>
    <p:sldId id="270" r:id="rId27"/>
    <p:sldId id="268" r:id="rId28"/>
    <p:sldId id="269" r:id="rId29"/>
    <p:sldId id="271" r:id="rId30"/>
    <p:sldId id="272" r:id="rId31"/>
    <p:sldId id="274"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699" autoAdjust="0"/>
  </p:normalViewPr>
  <p:slideViewPr>
    <p:cSldViewPr snapToGrid="0">
      <p:cViewPr varScale="1">
        <p:scale>
          <a:sx n="66" d="100"/>
          <a:sy n="66" d="100"/>
        </p:scale>
        <p:origin x="8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gle13agi@gmail.com" userId="a174f3d2966a874f" providerId="LiveId" clId="{CA81C91A-7177-4DEE-8AA5-B7D77A82F1AE}"/>
    <pc:docChg chg="undo redo custSel addSld delSld modSld">
      <pc:chgData name="ingle13agi@gmail.com" userId="a174f3d2966a874f" providerId="LiveId" clId="{CA81C91A-7177-4DEE-8AA5-B7D77A82F1AE}" dt="2025-05-21T12:05:41.537" v="1052" actId="20577"/>
      <pc:docMkLst>
        <pc:docMk/>
      </pc:docMkLst>
      <pc:sldChg chg="modSp mod">
        <pc:chgData name="ingle13agi@gmail.com" userId="a174f3d2966a874f" providerId="LiveId" clId="{CA81C91A-7177-4DEE-8AA5-B7D77A82F1AE}" dt="2025-05-21T12:05:41.537" v="1052" actId="20577"/>
        <pc:sldMkLst>
          <pc:docMk/>
          <pc:sldMk cId="3603718769" sldId="256"/>
        </pc:sldMkLst>
        <pc:spChg chg="mod">
          <ac:chgData name="ingle13agi@gmail.com" userId="a174f3d2966a874f" providerId="LiveId" clId="{CA81C91A-7177-4DEE-8AA5-B7D77A82F1AE}" dt="2025-05-21T10:55:21.365" v="0" actId="1076"/>
          <ac:spMkLst>
            <pc:docMk/>
            <pc:sldMk cId="3603718769" sldId="256"/>
            <ac:spMk id="2" creationId="{E3687E08-D73C-5B77-45ED-2326AE67CAC2}"/>
          </ac:spMkLst>
        </pc:spChg>
        <pc:spChg chg="mod">
          <ac:chgData name="ingle13agi@gmail.com" userId="a174f3d2966a874f" providerId="LiveId" clId="{CA81C91A-7177-4DEE-8AA5-B7D77A82F1AE}" dt="2025-05-21T12:05:41.537" v="1052" actId="20577"/>
          <ac:spMkLst>
            <pc:docMk/>
            <pc:sldMk cId="3603718769" sldId="256"/>
            <ac:spMk id="3" creationId="{2CA7E9D2-1E02-D1A0-77EB-35367797603E}"/>
          </ac:spMkLst>
        </pc:spChg>
      </pc:sldChg>
      <pc:sldChg chg="modSp mod">
        <pc:chgData name="ingle13agi@gmail.com" userId="a174f3d2966a874f" providerId="LiveId" clId="{CA81C91A-7177-4DEE-8AA5-B7D77A82F1AE}" dt="2025-05-21T12:05:25.137" v="1042" actId="20577"/>
        <pc:sldMkLst>
          <pc:docMk/>
          <pc:sldMk cId="227067785" sldId="257"/>
        </pc:sldMkLst>
        <pc:spChg chg="mod">
          <ac:chgData name="ingle13agi@gmail.com" userId="a174f3d2966a874f" providerId="LiveId" clId="{CA81C91A-7177-4DEE-8AA5-B7D77A82F1AE}" dt="2025-05-21T11:56:12.999" v="586" actId="27636"/>
          <ac:spMkLst>
            <pc:docMk/>
            <pc:sldMk cId="227067785" sldId="257"/>
            <ac:spMk id="2" creationId="{CAB89179-05C8-DB4A-54C7-16E1768CEB5B}"/>
          </ac:spMkLst>
        </pc:spChg>
        <pc:spChg chg="mod">
          <ac:chgData name="ingle13agi@gmail.com" userId="a174f3d2966a874f" providerId="LiveId" clId="{CA81C91A-7177-4DEE-8AA5-B7D77A82F1AE}" dt="2025-05-21T12:05:25.137" v="1042" actId="20577"/>
          <ac:spMkLst>
            <pc:docMk/>
            <pc:sldMk cId="227067785" sldId="257"/>
            <ac:spMk id="3" creationId="{661C8AA5-9183-504B-4EF0-CA3AEAA72B00}"/>
          </ac:spMkLst>
        </pc:spChg>
      </pc:sldChg>
      <pc:sldChg chg="modSp mod">
        <pc:chgData name="ingle13agi@gmail.com" userId="a174f3d2966a874f" providerId="LiveId" clId="{CA81C91A-7177-4DEE-8AA5-B7D77A82F1AE}" dt="2025-05-21T11:59:34.451" v="776" actId="14100"/>
        <pc:sldMkLst>
          <pc:docMk/>
          <pc:sldMk cId="482591021" sldId="260"/>
        </pc:sldMkLst>
        <pc:picChg chg="mod">
          <ac:chgData name="ingle13agi@gmail.com" userId="a174f3d2966a874f" providerId="LiveId" clId="{CA81C91A-7177-4DEE-8AA5-B7D77A82F1AE}" dt="2025-05-21T11:59:34.451" v="776" actId="14100"/>
          <ac:picMkLst>
            <pc:docMk/>
            <pc:sldMk cId="482591021" sldId="260"/>
            <ac:picMk id="5" creationId="{2FBAF5DE-4608-C06A-746E-3E40C03B5DF1}"/>
          </ac:picMkLst>
        </pc:picChg>
      </pc:sldChg>
      <pc:sldChg chg="addSp delSp modSp mod">
        <pc:chgData name="ingle13agi@gmail.com" userId="a174f3d2966a874f" providerId="LiveId" clId="{CA81C91A-7177-4DEE-8AA5-B7D77A82F1AE}" dt="2025-05-21T11:03:07.784" v="59" actId="14100"/>
        <pc:sldMkLst>
          <pc:docMk/>
          <pc:sldMk cId="4241971924" sldId="266"/>
        </pc:sldMkLst>
        <pc:spChg chg="mod">
          <ac:chgData name="ingle13agi@gmail.com" userId="a174f3d2966a874f" providerId="LiveId" clId="{CA81C91A-7177-4DEE-8AA5-B7D77A82F1AE}" dt="2025-05-21T11:00:30.043" v="47" actId="122"/>
          <ac:spMkLst>
            <pc:docMk/>
            <pc:sldMk cId="4241971924" sldId="266"/>
            <ac:spMk id="2" creationId="{C712C7CD-F97A-D7BF-7684-7A366495CC16}"/>
          </ac:spMkLst>
        </pc:spChg>
        <pc:spChg chg="add del">
          <ac:chgData name="ingle13agi@gmail.com" userId="a174f3d2966a874f" providerId="LiveId" clId="{CA81C91A-7177-4DEE-8AA5-B7D77A82F1AE}" dt="2025-05-21T11:00:30.873" v="48" actId="931"/>
          <ac:spMkLst>
            <pc:docMk/>
            <pc:sldMk cId="4241971924" sldId="266"/>
            <ac:spMk id="3" creationId="{59B2C2F6-6C18-0A47-89C7-FA7094AD8EE5}"/>
          </ac:spMkLst>
        </pc:spChg>
        <pc:picChg chg="add mod modCrop">
          <ac:chgData name="ingle13agi@gmail.com" userId="a174f3d2966a874f" providerId="LiveId" clId="{CA81C91A-7177-4DEE-8AA5-B7D77A82F1AE}" dt="2025-05-21T11:03:07.784" v="59" actId="14100"/>
          <ac:picMkLst>
            <pc:docMk/>
            <pc:sldMk cId="4241971924" sldId="266"/>
            <ac:picMk id="5" creationId="{E449411E-A5D6-28EB-C6A6-95934CE88A06}"/>
          </ac:picMkLst>
        </pc:picChg>
      </pc:sldChg>
      <pc:sldChg chg="addSp delSp modSp new mod">
        <pc:chgData name="ingle13agi@gmail.com" userId="a174f3d2966a874f" providerId="LiveId" clId="{CA81C91A-7177-4DEE-8AA5-B7D77A82F1AE}" dt="2025-05-21T11:06:08.909" v="113" actId="14100"/>
        <pc:sldMkLst>
          <pc:docMk/>
          <pc:sldMk cId="4032531438" sldId="275"/>
        </pc:sldMkLst>
        <pc:spChg chg="mod">
          <ac:chgData name="ingle13agi@gmail.com" userId="a174f3d2966a874f" providerId="LiveId" clId="{CA81C91A-7177-4DEE-8AA5-B7D77A82F1AE}" dt="2025-05-21T11:05:56.483" v="112" actId="122"/>
          <ac:spMkLst>
            <pc:docMk/>
            <pc:sldMk cId="4032531438" sldId="275"/>
            <ac:spMk id="2" creationId="{00238E7F-2E86-744A-A1C4-46B5638763D2}"/>
          </ac:spMkLst>
        </pc:spChg>
        <pc:spChg chg="del">
          <ac:chgData name="ingle13agi@gmail.com" userId="a174f3d2966a874f" providerId="LiveId" clId="{CA81C91A-7177-4DEE-8AA5-B7D77A82F1AE}" dt="2025-05-21T11:04:11.568" v="64" actId="931"/>
          <ac:spMkLst>
            <pc:docMk/>
            <pc:sldMk cId="4032531438" sldId="275"/>
            <ac:spMk id="3" creationId="{ACABF804-D67C-75C3-C552-D1B5EC1F4F67}"/>
          </ac:spMkLst>
        </pc:spChg>
        <pc:picChg chg="add mod modCrop">
          <ac:chgData name="ingle13agi@gmail.com" userId="a174f3d2966a874f" providerId="LiveId" clId="{CA81C91A-7177-4DEE-8AA5-B7D77A82F1AE}" dt="2025-05-21T11:06:08.909" v="113" actId="14100"/>
          <ac:picMkLst>
            <pc:docMk/>
            <pc:sldMk cId="4032531438" sldId="275"/>
            <ac:picMk id="5" creationId="{A170C012-D5BD-C91E-9CE3-FC9E77611D6C}"/>
          </ac:picMkLst>
        </pc:picChg>
      </pc:sldChg>
      <pc:sldChg chg="addSp delSp modSp new mod">
        <pc:chgData name="ingle13agi@gmail.com" userId="a174f3d2966a874f" providerId="LiveId" clId="{CA81C91A-7177-4DEE-8AA5-B7D77A82F1AE}" dt="2025-05-21T11:07:53.121" v="141" actId="122"/>
        <pc:sldMkLst>
          <pc:docMk/>
          <pc:sldMk cId="1577685883" sldId="276"/>
        </pc:sldMkLst>
        <pc:spChg chg="mod">
          <ac:chgData name="ingle13agi@gmail.com" userId="a174f3d2966a874f" providerId="LiveId" clId="{CA81C91A-7177-4DEE-8AA5-B7D77A82F1AE}" dt="2025-05-21T11:07:53.121" v="141" actId="122"/>
          <ac:spMkLst>
            <pc:docMk/>
            <pc:sldMk cId="1577685883" sldId="276"/>
            <ac:spMk id="2" creationId="{E892D365-B2CA-71E5-7324-7C76136AB9CE}"/>
          </ac:spMkLst>
        </pc:spChg>
        <pc:spChg chg="del">
          <ac:chgData name="ingle13agi@gmail.com" userId="a174f3d2966a874f" providerId="LiveId" clId="{CA81C91A-7177-4DEE-8AA5-B7D77A82F1AE}" dt="2025-05-21T11:06:45.437" v="118" actId="931"/>
          <ac:spMkLst>
            <pc:docMk/>
            <pc:sldMk cId="1577685883" sldId="276"/>
            <ac:spMk id="3" creationId="{6223D9E4-4E5B-4A82-86AE-EB92AC51ADC6}"/>
          </ac:spMkLst>
        </pc:spChg>
        <pc:picChg chg="add mod modCrop">
          <ac:chgData name="ingle13agi@gmail.com" userId="a174f3d2966a874f" providerId="LiveId" clId="{CA81C91A-7177-4DEE-8AA5-B7D77A82F1AE}" dt="2025-05-21T11:07:31.563" v="126" actId="14100"/>
          <ac:picMkLst>
            <pc:docMk/>
            <pc:sldMk cId="1577685883" sldId="276"/>
            <ac:picMk id="5" creationId="{88D571D8-65EC-728C-051E-9C10C6D4C785}"/>
          </ac:picMkLst>
        </pc:picChg>
      </pc:sldChg>
      <pc:sldChg chg="addSp delSp modSp new mod">
        <pc:chgData name="ingle13agi@gmail.com" userId="a174f3d2966a874f" providerId="LiveId" clId="{CA81C91A-7177-4DEE-8AA5-B7D77A82F1AE}" dt="2025-05-21T11:09:47.001" v="175" actId="122"/>
        <pc:sldMkLst>
          <pc:docMk/>
          <pc:sldMk cId="3355068551" sldId="277"/>
        </pc:sldMkLst>
        <pc:spChg chg="mod">
          <ac:chgData name="ingle13agi@gmail.com" userId="a174f3d2966a874f" providerId="LiveId" clId="{CA81C91A-7177-4DEE-8AA5-B7D77A82F1AE}" dt="2025-05-21T11:09:47.001" v="175" actId="122"/>
          <ac:spMkLst>
            <pc:docMk/>
            <pc:sldMk cId="3355068551" sldId="277"/>
            <ac:spMk id="2" creationId="{978CCA5D-257B-8814-72AC-96F5BC6B7880}"/>
          </ac:spMkLst>
        </pc:spChg>
        <pc:spChg chg="del">
          <ac:chgData name="ingle13agi@gmail.com" userId="a174f3d2966a874f" providerId="LiveId" clId="{CA81C91A-7177-4DEE-8AA5-B7D77A82F1AE}" dt="2025-05-21T11:08:25.081" v="145" actId="931"/>
          <ac:spMkLst>
            <pc:docMk/>
            <pc:sldMk cId="3355068551" sldId="277"/>
            <ac:spMk id="3" creationId="{4546AEA4-9014-AE90-8B23-4E5026B938B3}"/>
          </ac:spMkLst>
        </pc:spChg>
        <pc:picChg chg="add mod modCrop">
          <ac:chgData name="ingle13agi@gmail.com" userId="a174f3d2966a874f" providerId="LiveId" clId="{CA81C91A-7177-4DEE-8AA5-B7D77A82F1AE}" dt="2025-05-21T11:09:26.325" v="156" actId="14100"/>
          <ac:picMkLst>
            <pc:docMk/>
            <pc:sldMk cId="3355068551" sldId="277"/>
            <ac:picMk id="5" creationId="{EBE2BFA0-FBC7-B6C4-D2EC-84707468BFB9}"/>
          </ac:picMkLst>
        </pc:picChg>
      </pc:sldChg>
      <pc:sldChg chg="addSp delSp modSp new mod">
        <pc:chgData name="ingle13agi@gmail.com" userId="a174f3d2966a874f" providerId="LiveId" clId="{CA81C91A-7177-4DEE-8AA5-B7D77A82F1AE}" dt="2025-05-21T11:11:35.959" v="207" actId="122"/>
        <pc:sldMkLst>
          <pc:docMk/>
          <pc:sldMk cId="2424045416" sldId="278"/>
        </pc:sldMkLst>
        <pc:spChg chg="mod">
          <ac:chgData name="ingle13agi@gmail.com" userId="a174f3d2966a874f" providerId="LiveId" clId="{CA81C91A-7177-4DEE-8AA5-B7D77A82F1AE}" dt="2025-05-21T11:11:35.959" v="207" actId="122"/>
          <ac:spMkLst>
            <pc:docMk/>
            <pc:sldMk cId="2424045416" sldId="278"/>
            <ac:spMk id="2" creationId="{5829468B-8738-4F76-AB5C-3DA8C40BF2DA}"/>
          </ac:spMkLst>
        </pc:spChg>
        <pc:spChg chg="del">
          <ac:chgData name="ingle13agi@gmail.com" userId="a174f3d2966a874f" providerId="LiveId" clId="{CA81C91A-7177-4DEE-8AA5-B7D77A82F1AE}" dt="2025-05-21T11:10:33.635" v="180" actId="931"/>
          <ac:spMkLst>
            <pc:docMk/>
            <pc:sldMk cId="2424045416" sldId="278"/>
            <ac:spMk id="3" creationId="{D7EE8377-1ECF-F7FA-3FFD-5452822F6E63}"/>
          </ac:spMkLst>
        </pc:spChg>
        <pc:picChg chg="add mod modCrop">
          <ac:chgData name="ingle13agi@gmail.com" userId="a174f3d2966a874f" providerId="LiveId" clId="{CA81C91A-7177-4DEE-8AA5-B7D77A82F1AE}" dt="2025-05-21T11:11:17.974" v="188" actId="14100"/>
          <ac:picMkLst>
            <pc:docMk/>
            <pc:sldMk cId="2424045416" sldId="278"/>
            <ac:picMk id="5" creationId="{4896C8C8-C5C2-D10D-0AC9-F678D778ECB1}"/>
          </ac:picMkLst>
        </pc:picChg>
      </pc:sldChg>
      <pc:sldChg chg="addSp delSp modSp new mod">
        <pc:chgData name="ingle13agi@gmail.com" userId="a174f3d2966a874f" providerId="LiveId" clId="{CA81C91A-7177-4DEE-8AA5-B7D77A82F1AE}" dt="2025-05-21T11:13:11.476" v="235" actId="122"/>
        <pc:sldMkLst>
          <pc:docMk/>
          <pc:sldMk cId="2084330207" sldId="279"/>
        </pc:sldMkLst>
        <pc:spChg chg="mod">
          <ac:chgData name="ingle13agi@gmail.com" userId="a174f3d2966a874f" providerId="LiveId" clId="{CA81C91A-7177-4DEE-8AA5-B7D77A82F1AE}" dt="2025-05-21T11:13:11.476" v="235" actId="122"/>
          <ac:spMkLst>
            <pc:docMk/>
            <pc:sldMk cId="2084330207" sldId="279"/>
            <ac:spMk id="2" creationId="{79391191-1B7D-950B-94BF-864179DDF998}"/>
          </ac:spMkLst>
        </pc:spChg>
        <pc:spChg chg="del">
          <ac:chgData name="ingle13agi@gmail.com" userId="a174f3d2966a874f" providerId="LiveId" clId="{CA81C91A-7177-4DEE-8AA5-B7D77A82F1AE}" dt="2025-05-21T11:12:00.784" v="211" actId="931"/>
          <ac:spMkLst>
            <pc:docMk/>
            <pc:sldMk cId="2084330207" sldId="279"/>
            <ac:spMk id="3" creationId="{B650EBAA-CC7C-4842-02A4-4AD62C3B7FAA}"/>
          </ac:spMkLst>
        </pc:spChg>
        <pc:picChg chg="add mod modCrop">
          <ac:chgData name="ingle13agi@gmail.com" userId="a174f3d2966a874f" providerId="LiveId" clId="{CA81C91A-7177-4DEE-8AA5-B7D77A82F1AE}" dt="2025-05-21T11:12:58.147" v="221" actId="14100"/>
          <ac:picMkLst>
            <pc:docMk/>
            <pc:sldMk cId="2084330207" sldId="279"/>
            <ac:picMk id="5" creationId="{78A02ED4-840D-F197-DE64-DC13E872A1B0}"/>
          </ac:picMkLst>
        </pc:picChg>
      </pc:sldChg>
      <pc:sldChg chg="addSp delSp modSp new mod">
        <pc:chgData name="ingle13agi@gmail.com" userId="a174f3d2966a874f" providerId="LiveId" clId="{CA81C91A-7177-4DEE-8AA5-B7D77A82F1AE}" dt="2025-05-21T11:15:29.845" v="263" actId="122"/>
        <pc:sldMkLst>
          <pc:docMk/>
          <pc:sldMk cId="3654111961" sldId="280"/>
        </pc:sldMkLst>
        <pc:spChg chg="mod">
          <ac:chgData name="ingle13agi@gmail.com" userId="a174f3d2966a874f" providerId="LiveId" clId="{CA81C91A-7177-4DEE-8AA5-B7D77A82F1AE}" dt="2025-05-21T11:15:29.845" v="263" actId="122"/>
          <ac:spMkLst>
            <pc:docMk/>
            <pc:sldMk cId="3654111961" sldId="280"/>
            <ac:spMk id="2" creationId="{F99F74FB-B4CB-F89F-A3D9-EA25E8944C2E}"/>
          </ac:spMkLst>
        </pc:spChg>
        <pc:spChg chg="del">
          <ac:chgData name="ingle13agi@gmail.com" userId="a174f3d2966a874f" providerId="LiveId" clId="{CA81C91A-7177-4DEE-8AA5-B7D77A82F1AE}" dt="2025-05-21T11:13:30.899" v="239" actId="931"/>
          <ac:spMkLst>
            <pc:docMk/>
            <pc:sldMk cId="3654111961" sldId="280"/>
            <ac:spMk id="3" creationId="{719C61CF-BD92-957A-2EB1-4D58ECFEEC8D}"/>
          </ac:spMkLst>
        </pc:spChg>
        <pc:spChg chg="add del mod">
          <ac:chgData name="ingle13agi@gmail.com" userId="a174f3d2966a874f" providerId="LiveId" clId="{CA81C91A-7177-4DEE-8AA5-B7D77A82F1AE}" dt="2025-05-21T11:13:52.401" v="241" actId="931"/>
          <ac:spMkLst>
            <pc:docMk/>
            <pc:sldMk cId="3654111961" sldId="280"/>
            <ac:spMk id="7" creationId="{EB48AFBF-8F07-28FC-D16A-C4C29015A0D8}"/>
          </ac:spMkLst>
        </pc:spChg>
        <pc:spChg chg="add del mod">
          <ac:chgData name="ingle13agi@gmail.com" userId="a174f3d2966a874f" providerId="LiveId" clId="{CA81C91A-7177-4DEE-8AA5-B7D77A82F1AE}" dt="2025-05-21T11:14:37.958" v="243" actId="931"/>
          <ac:spMkLst>
            <pc:docMk/>
            <pc:sldMk cId="3654111961" sldId="280"/>
            <ac:spMk id="11" creationId="{79931BF8-A0E6-3E88-A292-217D8EBECC7F}"/>
          </ac:spMkLst>
        </pc:spChg>
        <pc:picChg chg="add del mod">
          <ac:chgData name="ingle13agi@gmail.com" userId="a174f3d2966a874f" providerId="LiveId" clId="{CA81C91A-7177-4DEE-8AA5-B7D77A82F1AE}" dt="2025-05-21T11:13:41.210" v="240" actId="21"/>
          <ac:picMkLst>
            <pc:docMk/>
            <pc:sldMk cId="3654111961" sldId="280"/>
            <ac:picMk id="5" creationId="{C3FCBAE1-76DF-341A-7A08-35D9573B7436}"/>
          </ac:picMkLst>
        </pc:picChg>
        <pc:picChg chg="add del mod">
          <ac:chgData name="ingle13agi@gmail.com" userId="a174f3d2966a874f" providerId="LiveId" clId="{CA81C91A-7177-4DEE-8AA5-B7D77A82F1AE}" dt="2025-05-21T11:14:27.598" v="242" actId="21"/>
          <ac:picMkLst>
            <pc:docMk/>
            <pc:sldMk cId="3654111961" sldId="280"/>
            <ac:picMk id="9" creationId="{C4BCC552-3982-0567-6D0F-05927ECF1F38}"/>
          </ac:picMkLst>
        </pc:picChg>
        <pc:picChg chg="add mod modCrop">
          <ac:chgData name="ingle13agi@gmail.com" userId="a174f3d2966a874f" providerId="LiveId" clId="{CA81C91A-7177-4DEE-8AA5-B7D77A82F1AE}" dt="2025-05-21T11:15:19.283" v="253" actId="14100"/>
          <ac:picMkLst>
            <pc:docMk/>
            <pc:sldMk cId="3654111961" sldId="280"/>
            <ac:picMk id="13" creationId="{16A55BFA-9CEF-9463-9BB2-0E8EDBAF0B15}"/>
          </ac:picMkLst>
        </pc:picChg>
      </pc:sldChg>
      <pc:sldChg chg="addSp delSp modSp new mod">
        <pc:chgData name="ingle13agi@gmail.com" userId="a174f3d2966a874f" providerId="LiveId" clId="{CA81C91A-7177-4DEE-8AA5-B7D77A82F1AE}" dt="2025-05-21T11:17:07.496" v="295" actId="122"/>
        <pc:sldMkLst>
          <pc:docMk/>
          <pc:sldMk cId="1398300043" sldId="281"/>
        </pc:sldMkLst>
        <pc:spChg chg="mod">
          <ac:chgData name="ingle13agi@gmail.com" userId="a174f3d2966a874f" providerId="LiveId" clId="{CA81C91A-7177-4DEE-8AA5-B7D77A82F1AE}" dt="2025-05-21T11:17:07.496" v="295" actId="122"/>
          <ac:spMkLst>
            <pc:docMk/>
            <pc:sldMk cId="1398300043" sldId="281"/>
            <ac:spMk id="2" creationId="{FA67846A-536B-5287-BE51-19757A2A186D}"/>
          </ac:spMkLst>
        </pc:spChg>
        <pc:spChg chg="del">
          <ac:chgData name="ingle13agi@gmail.com" userId="a174f3d2966a874f" providerId="LiveId" clId="{CA81C91A-7177-4DEE-8AA5-B7D77A82F1AE}" dt="2025-05-21T11:16:04.236" v="268" actId="931"/>
          <ac:spMkLst>
            <pc:docMk/>
            <pc:sldMk cId="1398300043" sldId="281"/>
            <ac:spMk id="3" creationId="{963766AF-69FB-5D10-AA86-8B9978111CB0}"/>
          </ac:spMkLst>
        </pc:spChg>
        <pc:picChg chg="add mod modCrop">
          <ac:chgData name="ingle13agi@gmail.com" userId="a174f3d2966a874f" providerId="LiveId" clId="{CA81C91A-7177-4DEE-8AA5-B7D77A82F1AE}" dt="2025-05-21T11:16:42.650" v="275" actId="14100"/>
          <ac:picMkLst>
            <pc:docMk/>
            <pc:sldMk cId="1398300043" sldId="281"/>
            <ac:picMk id="5" creationId="{D2D2AC03-453A-571F-5188-03CE03031D17}"/>
          </ac:picMkLst>
        </pc:picChg>
      </pc:sldChg>
      <pc:sldChg chg="addSp delSp modSp new mod">
        <pc:chgData name="ingle13agi@gmail.com" userId="a174f3d2966a874f" providerId="LiveId" clId="{CA81C91A-7177-4DEE-8AA5-B7D77A82F1AE}" dt="2025-05-21T11:30:30.521" v="523" actId="122"/>
        <pc:sldMkLst>
          <pc:docMk/>
          <pc:sldMk cId="489972462" sldId="282"/>
        </pc:sldMkLst>
        <pc:spChg chg="mod">
          <ac:chgData name="ingle13agi@gmail.com" userId="a174f3d2966a874f" providerId="LiveId" clId="{CA81C91A-7177-4DEE-8AA5-B7D77A82F1AE}" dt="2025-05-21T11:30:30.521" v="523" actId="122"/>
          <ac:spMkLst>
            <pc:docMk/>
            <pc:sldMk cId="489972462" sldId="282"/>
            <ac:spMk id="2" creationId="{8E1E4566-2A53-F839-04D9-69BF9A1F7646}"/>
          </ac:spMkLst>
        </pc:spChg>
        <pc:spChg chg="del">
          <ac:chgData name="ingle13agi@gmail.com" userId="a174f3d2966a874f" providerId="LiveId" clId="{CA81C91A-7177-4DEE-8AA5-B7D77A82F1AE}" dt="2025-05-21T11:17:29.541" v="299" actId="931"/>
          <ac:spMkLst>
            <pc:docMk/>
            <pc:sldMk cId="489972462" sldId="282"/>
            <ac:spMk id="3" creationId="{7096C6D7-359B-1CD3-6ECC-5D0E7DDABF56}"/>
          </ac:spMkLst>
        </pc:spChg>
        <pc:picChg chg="add mod modCrop">
          <ac:chgData name="ingle13agi@gmail.com" userId="a174f3d2966a874f" providerId="LiveId" clId="{CA81C91A-7177-4DEE-8AA5-B7D77A82F1AE}" dt="2025-05-21T11:18:07.981" v="306" actId="14100"/>
          <ac:picMkLst>
            <pc:docMk/>
            <pc:sldMk cId="489972462" sldId="282"/>
            <ac:picMk id="5" creationId="{738F8D01-A909-F2A6-8E52-FE912111E239}"/>
          </ac:picMkLst>
        </pc:picChg>
      </pc:sldChg>
      <pc:sldChg chg="addSp delSp modSp new mod">
        <pc:chgData name="ingle13agi@gmail.com" userId="a174f3d2966a874f" providerId="LiveId" clId="{CA81C91A-7177-4DEE-8AA5-B7D77A82F1AE}" dt="2025-05-21T11:31:12.923" v="582" actId="20577"/>
        <pc:sldMkLst>
          <pc:docMk/>
          <pc:sldMk cId="761768632" sldId="283"/>
        </pc:sldMkLst>
        <pc:spChg chg="mod">
          <ac:chgData name="ingle13agi@gmail.com" userId="a174f3d2966a874f" providerId="LiveId" clId="{CA81C91A-7177-4DEE-8AA5-B7D77A82F1AE}" dt="2025-05-21T11:31:12.923" v="582" actId="20577"/>
          <ac:spMkLst>
            <pc:docMk/>
            <pc:sldMk cId="761768632" sldId="283"/>
            <ac:spMk id="2" creationId="{C4B7C189-A071-4A34-A586-AAB133A08272}"/>
          </ac:spMkLst>
        </pc:spChg>
        <pc:spChg chg="del">
          <ac:chgData name="ingle13agi@gmail.com" userId="a174f3d2966a874f" providerId="LiveId" clId="{CA81C91A-7177-4DEE-8AA5-B7D77A82F1AE}" dt="2025-05-21T11:19:11.325" v="310" actId="931"/>
          <ac:spMkLst>
            <pc:docMk/>
            <pc:sldMk cId="761768632" sldId="283"/>
            <ac:spMk id="3" creationId="{657B425D-AD22-0DDE-D031-2ED40FEE06E3}"/>
          </ac:spMkLst>
        </pc:spChg>
        <pc:picChg chg="add mod modCrop">
          <ac:chgData name="ingle13agi@gmail.com" userId="a174f3d2966a874f" providerId="LiveId" clId="{CA81C91A-7177-4DEE-8AA5-B7D77A82F1AE}" dt="2025-05-21T11:19:48.859" v="316" actId="14100"/>
          <ac:picMkLst>
            <pc:docMk/>
            <pc:sldMk cId="761768632" sldId="283"/>
            <ac:picMk id="5" creationId="{DBD70BA5-12A5-9959-1D43-A52C9470C545}"/>
          </ac:picMkLst>
        </pc:picChg>
      </pc:sldChg>
      <pc:sldChg chg="addSp delSp modSp new mod">
        <pc:chgData name="ingle13agi@gmail.com" userId="a174f3d2966a874f" providerId="LiveId" clId="{CA81C91A-7177-4DEE-8AA5-B7D77A82F1AE}" dt="2025-05-21T11:22:13.924" v="360" actId="20577"/>
        <pc:sldMkLst>
          <pc:docMk/>
          <pc:sldMk cId="1805107409" sldId="284"/>
        </pc:sldMkLst>
        <pc:spChg chg="mod">
          <ac:chgData name="ingle13agi@gmail.com" userId="a174f3d2966a874f" providerId="LiveId" clId="{CA81C91A-7177-4DEE-8AA5-B7D77A82F1AE}" dt="2025-05-21T11:22:13.924" v="360" actId="20577"/>
          <ac:spMkLst>
            <pc:docMk/>
            <pc:sldMk cId="1805107409" sldId="284"/>
            <ac:spMk id="2" creationId="{F4072CE3-AE99-15A8-89EC-B5A7130B1ABE}"/>
          </ac:spMkLst>
        </pc:spChg>
        <pc:spChg chg="del">
          <ac:chgData name="ingle13agi@gmail.com" userId="a174f3d2966a874f" providerId="LiveId" clId="{CA81C91A-7177-4DEE-8AA5-B7D77A82F1AE}" dt="2025-05-21T11:20:27.752" v="318" actId="931"/>
          <ac:spMkLst>
            <pc:docMk/>
            <pc:sldMk cId="1805107409" sldId="284"/>
            <ac:spMk id="3" creationId="{D05707A4-D145-5720-6619-40206D8EA443}"/>
          </ac:spMkLst>
        </pc:spChg>
        <pc:picChg chg="add mod modCrop">
          <ac:chgData name="ingle13agi@gmail.com" userId="a174f3d2966a874f" providerId="LiveId" clId="{CA81C91A-7177-4DEE-8AA5-B7D77A82F1AE}" dt="2025-05-21T11:21:11.655" v="328" actId="14100"/>
          <ac:picMkLst>
            <pc:docMk/>
            <pc:sldMk cId="1805107409" sldId="284"/>
            <ac:picMk id="5" creationId="{CE53551E-C7C0-72F9-4355-7A48D47FD960}"/>
          </ac:picMkLst>
        </pc:picChg>
      </pc:sldChg>
      <pc:sldChg chg="addSp delSp modSp new mod">
        <pc:chgData name="ingle13agi@gmail.com" userId="a174f3d2966a874f" providerId="LiveId" clId="{CA81C91A-7177-4DEE-8AA5-B7D77A82F1AE}" dt="2025-05-21T11:28:47.071" v="478" actId="20577"/>
        <pc:sldMkLst>
          <pc:docMk/>
          <pc:sldMk cId="725420502" sldId="285"/>
        </pc:sldMkLst>
        <pc:spChg chg="mod">
          <ac:chgData name="ingle13agi@gmail.com" userId="a174f3d2966a874f" providerId="LiveId" clId="{CA81C91A-7177-4DEE-8AA5-B7D77A82F1AE}" dt="2025-05-21T11:28:47.071" v="478" actId="20577"/>
          <ac:spMkLst>
            <pc:docMk/>
            <pc:sldMk cId="725420502" sldId="285"/>
            <ac:spMk id="2" creationId="{817D89B3-BB30-1D29-79CB-FB6D5A921D85}"/>
          </ac:spMkLst>
        </pc:spChg>
        <pc:spChg chg="del">
          <ac:chgData name="ingle13agi@gmail.com" userId="a174f3d2966a874f" providerId="LiveId" clId="{CA81C91A-7177-4DEE-8AA5-B7D77A82F1AE}" dt="2025-05-21T11:22:41.061" v="364" actId="931"/>
          <ac:spMkLst>
            <pc:docMk/>
            <pc:sldMk cId="725420502" sldId="285"/>
            <ac:spMk id="3" creationId="{3EAF9524-D574-2FCE-C0A7-1770F6877C21}"/>
          </ac:spMkLst>
        </pc:spChg>
        <pc:picChg chg="add mod modCrop">
          <ac:chgData name="ingle13agi@gmail.com" userId="a174f3d2966a874f" providerId="LiveId" clId="{CA81C91A-7177-4DEE-8AA5-B7D77A82F1AE}" dt="2025-05-21T11:23:09.399" v="370" actId="14100"/>
          <ac:picMkLst>
            <pc:docMk/>
            <pc:sldMk cId="725420502" sldId="285"/>
            <ac:picMk id="5" creationId="{494238B8-ADDC-2811-AB04-74881EBA33F5}"/>
          </ac:picMkLst>
        </pc:picChg>
      </pc:sldChg>
      <pc:sldChg chg="addSp delSp modSp new mod">
        <pc:chgData name="ingle13agi@gmail.com" userId="a174f3d2966a874f" providerId="LiveId" clId="{CA81C91A-7177-4DEE-8AA5-B7D77A82F1AE}" dt="2025-05-21T11:25:33.607" v="414" actId="122"/>
        <pc:sldMkLst>
          <pc:docMk/>
          <pc:sldMk cId="1357778451" sldId="286"/>
        </pc:sldMkLst>
        <pc:spChg chg="mod">
          <ac:chgData name="ingle13agi@gmail.com" userId="a174f3d2966a874f" providerId="LiveId" clId="{CA81C91A-7177-4DEE-8AA5-B7D77A82F1AE}" dt="2025-05-21T11:25:33.607" v="414" actId="122"/>
          <ac:spMkLst>
            <pc:docMk/>
            <pc:sldMk cId="1357778451" sldId="286"/>
            <ac:spMk id="2" creationId="{2EFF34E7-3172-F82C-3EF2-A7F7A40529CF}"/>
          </ac:spMkLst>
        </pc:spChg>
        <pc:spChg chg="del">
          <ac:chgData name="ingle13agi@gmail.com" userId="a174f3d2966a874f" providerId="LiveId" clId="{CA81C91A-7177-4DEE-8AA5-B7D77A82F1AE}" dt="2025-05-21T11:24:13.501" v="372" actId="931"/>
          <ac:spMkLst>
            <pc:docMk/>
            <pc:sldMk cId="1357778451" sldId="286"/>
            <ac:spMk id="3" creationId="{138A4370-815E-A365-88E1-7A65C825B26A}"/>
          </ac:spMkLst>
        </pc:spChg>
        <pc:picChg chg="add mod modCrop">
          <ac:chgData name="ingle13agi@gmail.com" userId="a174f3d2966a874f" providerId="LiveId" clId="{CA81C91A-7177-4DEE-8AA5-B7D77A82F1AE}" dt="2025-05-21T11:24:57.982" v="383" actId="14100"/>
          <ac:picMkLst>
            <pc:docMk/>
            <pc:sldMk cId="1357778451" sldId="286"/>
            <ac:picMk id="5" creationId="{CFC34EE8-4F20-D01A-B52E-D255A038C354}"/>
          </ac:picMkLst>
        </pc:picChg>
      </pc:sldChg>
      <pc:sldChg chg="addSp delSp modSp new mod">
        <pc:chgData name="ingle13agi@gmail.com" userId="a174f3d2966a874f" providerId="LiveId" clId="{CA81C91A-7177-4DEE-8AA5-B7D77A82F1AE}" dt="2025-05-21T11:28:18.324" v="443" actId="122"/>
        <pc:sldMkLst>
          <pc:docMk/>
          <pc:sldMk cId="2849138944" sldId="287"/>
        </pc:sldMkLst>
        <pc:spChg chg="mod">
          <ac:chgData name="ingle13agi@gmail.com" userId="a174f3d2966a874f" providerId="LiveId" clId="{CA81C91A-7177-4DEE-8AA5-B7D77A82F1AE}" dt="2025-05-21T11:28:18.324" v="443" actId="122"/>
          <ac:spMkLst>
            <pc:docMk/>
            <pc:sldMk cId="2849138944" sldId="287"/>
            <ac:spMk id="2" creationId="{72FDF66B-4275-FFD1-3502-D63B8E2F403A}"/>
          </ac:spMkLst>
        </pc:spChg>
        <pc:spChg chg="del">
          <ac:chgData name="ingle13agi@gmail.com" userId="a174f3d2966a874f" providerId="LiveId" clId="{CA81C91A-7177-4DEE-8AA5-B7D77A82F1AE}" dt="2025-05-21T11:26:04.948" v="418" actId="931"/>
          <ac:spMkLst>
            <pc:docMk/>
            <pc:sldMk cId="2849138944" sldId="287"/>
            <ac:spMk id="3" creationId="{DD21D154-2ACF-9803-808F-B104CC405CB6}"/>
          </ac:spMkLst>
        </pc:spChg>
        <pc:spChg chg="add del mod">
          <ac:chgData name="ingle13agi@gmail.com" userId="a174f3d2966a874f" providerId="LiveId" clId="{CA81C91A-7177-4DEE-8AA5-B7D77A82F1AE}" dt="2025-05-21T11:27:25.409" v="423" actId="931"/>
          <ac:spMkLst>
            <pc:docMk/>
            <pc:sldMk cId="2849138944" sldId="287"/>
            <ac:spMk id="7" creationId="{B67EC1D3-8A5F-D6EC-80E7-1F5B9D591A9D}"/>
          </ac:spMkLst>
        </pc:spChg>
        <pc:picChg chg="add del mod">
          <ac:chgData name="ingle13agi@gmail.com" userId="a174f3d2966a874f" providerId="LiveId" clId="{CA81C91A-7177-4DEE-8AA5-B7D77A82F1AE}" dt="2025-05-21T11:27:15.578" v="422" actId="21"/>
          <ac:picMkLst>
            <pc:docMk/>
            <pc:sldMk cId="2849138944" sldId="287"/>
            <ac:picMk id="5" creationId="{D2530D10-C5E1-CB7E-2D79-193A1A9258BB}"/>
          </ac:picMkLst>
        </pc:picChg>
        <pc:picChg chg="add mod modCrop">
          <ac:chgData name="ingle13agi@gmail.com" userId="a174f3d2966a874f" providerId="LiveId" clId="{CA81C91A-7177-4DEE-8AA5-B7D77A82F1AE}" dt="2025-05-21T11:28:03.278" v="431" actId="14100"/>
          <ac:picMkLst>
            <pc:docMk/>
            <pc:sldMk cId="2849138944" sldId="287"/>
            <ac:picMk id="9" creationId="{F0AEAA00-CE31-1032-9C0E-ECDCB67764D8}"/>
          </ac:picMkLst>
        </pc:picChg>
      </pc:sldChg>
      <pc:sldChg chg="add del">
        <pc:chgData name="ingle13agi@gmail.com" userId="a174f3d2966a874f" providerId="LiveId" clId="{CA81C91A-7177-4DEE-8AA5-B7D77A82F1AE}" dt="2025-05-21T12:04:54.401" v="1023" actId="2696"/>
        <pc:sldMkLst>
          <pc:docMk/>
          <pc:sldMk cId="855393214" sldId="288"/>
        </pc:sldMkLst>
      </pc:sldChg>
      <pc:sldChg chg="add del">
        <pc:chgData name="ingle13agi@gmail.com" userId="a174f3d2966a874f" providerId="LiveId" clId="{CA81C91A-7177-4DEE-8AA5-B7D77A82F1AE}" dt="2025-05-21T12:05:06.291" v="1026" actId="2696"/>
        <pc:sldMkLst>
          <pc:docMk/>
          <pc:sldMk cId="2327099113" sldId="288"/>
        </pc:sldMkLst>
      </pc:sldChg>
      <pc:sldChg chg="new del">
        <pc:chgData name="ingle13agi@gmail.com" userId="a174f3d2966a874f" providerId="LiveId" clId="{CA81C91A-7177-4DEE-8AA5-B7D77A82F1AE}" dt="2025-05-21T12:04:03.585" v="960" actId="2696"/>
        <pc:sldMkLst>
          <pc:docMk/>
          <pc:sldMk cId="3942258581" sldId="288"/>
        </pc:sldMkLst>
      </pc:sldChg>
    </pc:docChg>
  </pc:docChgLst>
  <pc:docChgLst>
    <pc:chgData name="ingle13agi@gmail.com" userId="a174f3d2966a874f" providerId="LiveId" clId="{1AA2F74D-68DC-45B4-ACB8-366C5A94D83D}"/>
    <pc:docChg chg="custSel addSld modSld">
      <pc:chgData name="ingle13agi@gmail.com" userId="a174f3d2966a874f" providerId="LiveId" clId="{1AA2F74D-68DC-45B4-ACB8-366C5A94D83D}" dt="2025-04-19T17:43:50.237" v="93" actId="403"/>
      <pc:docMkLst>
        <pc:docMk/>
      </pc:docMkLst>
      <pc:sldChg chg="modSp new mod">
        <pc:chgData name="ingle13agi@gmail.com" userId="a174f3d2966a874f" providerId="LiveId" clId="{1AA2F74D-68DC-45B4-ACB8-366C5A94D83D}" dt="2025-04-19T17:33:31.958" v="49" actId="20577"/>
        <pc:sldMkLst>
          <pc:docMk/>
          <pc:sldMk cId="3603718769" sldId="256"/>
        </pc:sldMkLst>
        <pc:spChg chg="mod">
          <ac:chgData name="ingle13agi@gmail.com" userId="a174f3d2966a874f" providerId="LiveId" clId="{1AA2F74D-68DC-45B4-ACB8-366C5A94D83D}" dt="2025-04-19T17:32:16.811" v="18" actId="27636"/>
          <ac:spMkLst>
            <pc:docMk/>
            <pc:sldMk cId="3603718769" sldId="256"/>
            <ac:spMk id="2" creationId="{E3687E08-D73C-5B77-45ED-2326AE67CAC2}"/>
          </ac:spMkLst>
        </pc:spChg>
        <pc:spChg chg="mod">
          <ac:chgData name="ingle13agi@gmail.com" userId="a174f3d2966a874f" providerId="LiveId" clId="{1AA2F74D-68DC-45B4-ACB8-366C5A94D83D}" dt="2025-04-19T17:33:31.958" v="49" actId="20577"/>
          <ac:spMkLst>
            <pc:docMk/>
            <pc:sldMk cId="3603718769" sldId="256"/>
            <ac:spMk id="3" creationId="{2CA7E9D2-1E02-D1A0-77EB-35367797603E}"/>
          </ac:spMkLst>
        </pc:spChg>
      </pc:sldChg>
      <pc:sldChg chg="modSp new mod">
        <pc:chgData name="ingle13agi@gmail.com" userId="a174f3d2966a874f" providerId="LiveId" clId="{1AA2F74D-68DC-45B4-ACB8-366C5A94D83D}" dt="2025-04-19T17:43:12.405" v="84"/>
        <pc:sldMkLst>
          <pc:docMk/>
          <pc:sldMk cId="227067785" sldId="257"/>
        </pc:sldMkLst>
        <pc:spChg chg="mod">
          <ac:chgData name="ingle13agi@gmail.com" userId="a174f3d2966a874f" providerId="LiveId" clId="{1AA2F74D-68DC-45B4-ACB8-366C5A94D83D}" dt="2025-04-19T17:34:12.006" v="59" actId="403"/>
          <ac:spMkLst>
            <pc:docMk/>
            <pc:sldMk cId="227067785" sldId="257"/>
            <ac:spMk id="2" creationId="{CAB89179-05C8-DB4A-54C7-16E1768CEB5B}"/>
          </ac:spMkLst>
        </pc:spChg>
        <pc:spChg chg="mod">
          <ac:chgData name="ingle13agi@gmail.com" userId="a174f3d2966a874f" providerId="LiveId" clId="{1AA2F74D-68DC-45B4-ACB8-366C5A94D83D}" dt="2025-04-19T17:43:12.405" v="84"/>
          <ac:spMkLst>
            <pc:docMk/>
            <pc:sldMk cId="227067785" sldId="257"/>
            <ac:spMk id="3" creationId="{661C8AA5-9183-504B-4EF0-CA3AEAA72B00}"/>
          </ac:spMkLst>
        </pc:spChg>
      </pc:sldChg>
      <pc:sldChg chg="modSp new mod">
        <pc:chgData name="ingle13agi@gmail.com" userId="a174f3d2966a874f" providerId="LiveId" clId="{1AA2F74D-68DC-45B4-ACB8-366C5A94D83D}" dt="2025-04-19T17:43:50.237" v="93" actId="403"/>
        <pc:sldMkLst>
          <pc:docMk/>
          <pc:sldMk cId="1780728934" sldId="258"/>
        </pc:sldMkLst>
        <pc:spChg chg="mod">
          <ac:chgData name="ingle13agi@gmail.com" userId="a174f3d2966a874f" providerId="LiveId" clId="{1AA2F74D-68DC-45B4-ACB8-366C5A94D83D}" dt="2025-04-19T17:43:50.237" v="93" actId="403"/>
          <ac:spMkLst>
            <pc:docMk/>
            <pc:sldMk cId="1780728934" sldId="258"/>
            <ac:spMk id="2" creationId="{82B09C53-B8E9-6B42-AE5E-E13F308FA6B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0348F-6909-4A33-AD0B-CF1267B29BBC}" type="datetimeFigureOut">
              <a:rPr lang="en-IN" smtClean="0"/>
              <a:t>21-05-2025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77C00B-AA7A-403C-915A-4AB4E47BFACE}" type="slidenum">
              <a:rPr lang="en-IN" smtClean="0"/>
              <a:t>‹#›</a:t>
            </a:fld>
            <a:endParaRPr lang="en-IN"/>
          </a:p>
        </p:txBody>
      </p:sp>
    </p:spTree>
    <p:extLst>
      <p:ext uri="{BB962C8B-B14F-4D97-AF65-F5344CB8AC3E}">
        <p14:creationId xmlns:p14="http://schemas.microsoft.com/office/powerpoint/2010/main" val="1336323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977C00B-AA7A-403C-915A-4AB4E47BFACE}" type="slidenum">
              <a:rPr lang="en-IN" smtClean="0"/>
              <a:t>6</a:t>
            </a:fld>
            <a:endParaRPr lang="en-IN"/>
          </a:p>
        </p:txBody>
      </p:sp>
    </p:spTree>
    <p:extLst>
      <p:ext uri="{BB962C8B-B14F-4D97-AF65-F5344CB8AC3E}">
        <p14:creationId xmlns:p14="http://schemas.microsoft.com/office/powerpoint/2010/main" val="147547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198EAF-9172-41D7-8C39-BCCBC6661FE3}" type="datetimeFigureOut">
              <a:rPr lang="en-IN" smtClean="0"/>
              <a:t>21-05-2025</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7D7934F8-8853-4EED-B4E7-6BBBCF37BC6C}"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819794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98EAF-9172-41D7-8C39-BCCBC6661FE3}" type="datetimeFigureOut">
              <a:rPr lang="en-IN" smtClean="0"/>
              <a:t>21-05-2025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7934F8-8853-4EED-B4E7-6BBBCF37BC6C}"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898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98EAF-9172-41D7-8C39-BCCBC6661FE3}" type="datetimeFigureOut">
              <a:rPr lang="en-IN" smtClean="0"/>
              <a:t>21-05-2025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7934F8-8853-4EED-B4E7-6BBBCF37BC6C}"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1383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198EAF-9172-41D7-8C39-BCCBC6661FE3}" type="datetimeFigureOut">
              <a:rPr lang="en-IN" smtClean="0"/>
              <a:t>21-05-2025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7934F8-8853-4EED-B4E7-6BBBCF37BC6C}"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06832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198EAF-9172-41D7-8C39-BCCBC6661FE3}" type="datetimeFigureOut">
              <a:rPr lang="en-IN" smtClean="0"/>
              <a:t>21-05-2025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D7934F8-8853-4EED-B4E7-6BBBCF37BC6C}"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937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198EAF-9172-41D7-8C39-BCCBC6661FE3}" type="datetimeFigureOut">
              <a:rPr lang="en-IN" smtClean="0"/>
              <a:t>21-05-2025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7934F8-8853-4EED-B4E7-6BBBCF37BC6C}"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54839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198EAF-9172-41D7-8C39-BCCBC6661FE3}" type="datetimeFigureOut">
              <a:rPr lang="en-IN" smtClean="0"/>
              <a:t>21-05-2025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D7934F8-8853-4EED-B4E7-6BBBCF37BC6C}"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7572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198EAF-9172-41D7-8C39-BCCBC6661FE3}" type="datetimeFigureOut">
              <a:rPr lang="en-IN" smtClean="0"/>
              <a:t>21-05-2025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D7934F8-8853-4EED-B4E7-6BBBCF37BC6C}"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69369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198EAF-9172-41D7-8C39-BCCBC6661FE3}" type="datetimeFigureOut">
              <a:rPr lang="en-IN" smtClean="0"/>
              <a:t>21-05-2025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D7934F8-8853-4EED-B4E7-6BBBCF37BC6C}" type="slidenum">
              <a:rPr lang="en-IN" smtClean="0"/>
              <a:t>‹#›</a:t>
            </a:fld>
            <a:endParaRPr lang="en-IN"/>
          </a:p>
        </p:txBody>
      </p:sp>
    </p:spTree>
    <p:extLst>
      <p:ext uri="{BB962C8B-B14F-4D97-AF65-F5344CB8AC3E}">
        <p14:creationId xmlns:p14="http://schemas.microsoft.com/office/powerpoint/2010/main" val="3783917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198EAF-9172-41D7-8C39-BCCBC6661FE3}" type="datetimeFigureOut">
              <a:rPr lang="en-IN" smtClean="0"/>
              <a:t>21-05-2025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D7934F8-8853-4EED-B4E7-6BBBCF37BC6C}"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99939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6F198EAF-9172-41D7-8C39-BCCBC6661FE3}" type="datetimeFigureOut">
              <a:rPr lang="en-IN" smtClean="0"/>
              <a:t>21-05-2025</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7D7934F8-8853-4EED-B4E7-6BBBCF37BC6C}"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48818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6F198EAF-9172-41D7-8C39-BCCBC6661FE3}" type="datetimeFigureOut">
              <a:rPr lang="en-IN" smtClean="0"/>
              <a:t>21-05-2025</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7D7934F8-8853-4EED-B4E7-6BBBCF37BC6C}"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152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twitch.tv/awstraininglive" TargetMode="External"/><Relationship Id="rId2" Type="http://schemas.openxmlformats.org/officeDocument/2006/relationships/hyperlink" Target="https://www.cloudfolkshub.com/t/u/activeCourses" TargetMode="External"/><Relationship Id="rId1" Type="http://schemas.openxmlformats.org/officeDocument/2006/relationships/slideLayout" Target="../slideLayouts/slideLayout2.xml"/><Relationship Id="rId5" Type="http://schemas.openxmlformats.org/officeDocument/2006/relationships/hyperlink" Target="https://aws.amazon.com/education/awseducate/" TargetMode="External"/><Relationship Id="rId4" Type="http://schemas.openxmlformats.org/officeDocument/2006/relationships/hyperlink" Target="https://docs.aws.amazon.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87E08-D73C-5B77-45ED-2326AE67CAC2}"/>
              </a:ext>
            </a:extLst>
          </p:cNvPr>
          <p:cNvSpPr>
            <a:spLocks noGrp="1"/>
          </p:cNvSpPr>
          <p:nvPr>
            <p:ph type="ctrTitle"/>
          </p:nvPr>
        </p:nvSpPr>
        <p:spPr>
          <a:xfrm>
            <a:off x="1524000" y="592479"/>
            <a:ext cx="9144000" cy="1887793"/>
          </a:xfrm>
        </p:spPr>
        <p:txBody>
          <a:bodyPr>
            <a:normAutofit fontScale="90000"/>
          </a:bodyPr>
          <a:lstStyle/>
          <a:p>
            <a:r>
              <a:rPr lang="en-US" dirty="0"/>
              <a:t>Resilient and Scalable Web Application Deployment on AWS</a:t>
            </a:r>
            <a:endParaRPr lang="en-IN" dirty="0"/>
          </a:p>
        </p:txBody>
      </p:sp>
      <p:sp>
        <p:nvSpPr>
          <p:cNvPr id="3" name="Subtitle 2">
            <a:extLst>
              <a:ext uri="{FF2B5EF4-FFF2-40B4-BE49-F238E27FC236}">
                <a16:creationId xmlns:a16="http://schemas.microsoft.com/office/drawing/2014/main" id="{2CA7E9D2-1E02-D1A0-77EB-35367797603E}"/>
              </a:ext>
            </a:extLst>
          </p:cNvPr>
          <p:cNvSpPr>
            <a:spLocks noGrp="1"/>
          </p:cNvSpPr>
          <p:nvPr>
            <p:ph type="subTitle" idx="1"/>
          </p:nvPr>
        </p:nvSpPr>
        <p:spPr/>
        <p:txBody>
          <a:bodyPr/>
          <a:lstStyle/>
          <a:p>
            <a:r>
              <a:rPr lang="en-IN" dirty="0"/>
              <a:t>Name : Ashish Gajanan Ingle</a:t>
            </a:r>
          </a:p>
          <a:p>
            <a:r>
              <a:rPr lang="en-IN" dirty="0"/>
              <a:t>Date:21-05-2025</a:t>
            </a:r>
          </a:p>
        </p:txBody>
      </p:sp>
    </p:spTree>
    <p:extLst>
      <p:ext uri="{BB962C8B-B14F-4D97-AF65-F5344CB8AC3E}">
        <p14:creationId xmlns:p14="http://schemas.microsoft.com/office/powerpoint/2010/main" val="3603718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A1A5-0276-17A3-6078-F06DEFCE6F4C}"/>
              </a:ext>
            </a:extLst>
          </p:cNvPr>
          <p:cNvSpPr>
            <a:spLocks noGrp="1"/>
          </p:cNvSpPr>
          <p:nvPr>
            <p:ph type="title"/>
          </p:nvPr>
        </p:nvSpPr>
        <p:spPr/>
        <p:txBody>
          <a:bodyPr/>
          <a:lstStyle/>
          <a:p>
            <a:r>
              <a:rPr lang="en-IN" dirty="0"/>
              <a:t>Project Phases:</a:t>
            </a:r>
          </a:p>
        </p:txBody>
      </p:sp>
      <p:sp>
        <p:nvSpPr>
          <p:cNvPr id="3" name="Content Placeholder 2">
            <a:extLst>
              <a:ext uri="{FF2B5EF4-FFF2-40B4-BE49-F238E27FC236}">
                <a16:creationId xmlns:a16="http://schemas.microsoft.com/office/drawing/2014/main" id="{814F6CB8-6334-FAC7-4A6A-4A01308D7511}"/>
              </a:ext>
            </a:extLst>
          </p:cNvPr>
          <p:cNvSpPr>
            <a:spLocks noGrp="1"/>
          </p:cNvSpPr>
          <p:nvPr>
            <p:ph idx="1"/>
          </p:nvPr>
        </p:nvSpPr>
        <p:spPr>
          <a:xfrm>
            <a:off x="0" y="1690688"/>
            <a:ext cx="12192000" cy="5167312"/>
          </a:xfrm>
        </p:spPr>
        <p:txBody>
          <a:bodyPr>
            <a:normAutofit/>
          </a:bodyPr>
          <a:lstStyle/>
          <a:p>
            <a:pPr marL="0" indent="0">
              <a:buNone/>
            </a:pPr>
            <a:r>
              <a:rPr lang="en-US" dirty="0"/>
              <a:t>1 Design Phase: Architect the solution, focusing on the applications, Security, Scalability, Availability requirements</a:t>
            </a:r>
          </a:p>
          <a:p>
            <a:pPr marL="0" indent="0">
              <a:buNone/>
            </a:pPr>
            <a:r>
              <a:rPr lang="en-US" dirty="0"/>
              <a:t>2 Implementation Phase: Create the VPC, subnets, and security groups, Configure EFS, Setup Custom AMI For Auto Scaling, Set up and test Auto Scaling, Deploy the ALB, Integrate Route 53 for domain management</a:t>
            </a:r>
          </a:p>
          <a:p>
            <a:pPr marL="0" indent="0">
              <a:buNone/>
            </a:pPr>
            <a:r>
              <a:rPr lang="en-US" dirty="0"/>
              <a:t>3 Testing and Optimization Phase Conduct functional and load testing to ensure the application's performance and scalability meet requirements.</a:t>
            </a:r>
          </a:p>
          <a:p>
            <a:pPr marL="0" indent="0">
              <a:buNone/>
            </a:pPr>
            <a:r>
              <a:rPr lang="en-US" dirty="0"/>
              <a:t>4 Documentation Phase Produce detailed documentation covering the architecture, configuration, and deployment process.</a:t>
            </a:r>
            <a:endParaRPr lang="en-IN" dirty="0"/>
          </a:p>
        </p:txBody>
      </p:sp>
    </p:spTree>
    <p:extLst>
      <p:ext uri="{BB962C8B-B14F-4D97-AF65-F5344CB8AC3E}">
        <p14:creationId xmlns:p14="http://schemas.microsoft.com/office/powerpoint/2010/main" val="2649121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2C7CD-F97A-D7BF-7684-7A366495CC16}"/>
              </a:ext>
            </a:extLst>
          </p:cNvPr>
          <p:cNvSpPr>
            <a:spLocks noGrp="1"/>
          </p:cNvSpPr>
          <p:nvPr>
            <p:ph type="title"/>
          </p:nvPr>
        </p:nvSpPr>
        <p:spPr>
          <a:xfrm>
            <a:off x="1446324" y="0"/>
            <a:ext cx="9603275" cy="709448"/>
          </a:xfrm>
        </p:spPr>
        <p:txBody>
          <a:bodyPr/>
          <a:lstStyle/>
          <a:p>
            <a:pPr algn="ctr"/>
            <a:r>
              <a:rPr lang="en-IN" dirty="0"/>
              <a:t>screenshots</a:t>
            </a:r>
          </a:p>
        </p:txBody>
      </p:sp>
      <p:pic>
        <p:nvPicPr>
          <p:cNvPr id="5" name="Content Placeholder 4">
            <a:extLst>
              <a:ext uri="{FF2B5EF4-FFF2-40B4-BE49-F238E27FC236}">
                <a16:creationId xmlns:a16="http://schemas.microsoft.com/office/drawing/2014/main" id="{E449411E-A5D6-28EB-C6A6-95934CE88A0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946" t="7193" r="20355"/>
          <a:stretch/>
        </p:blipFill>
        <p:spPr>
          <a:xfrm>
            <a:off x="0" y="709448"/>
            <a:ext cx="12192000" cy="6148552"/>
          </a:xfrm>
        </p:spPr>
      </p:pic>
    </p:spTree>
    <p:extLst>
      <p:ext uri="{BB962C8B-B14F-4D97-AF65-F5344CB8AC3E}">
        <p14:creationId xmlns:p14="http://schemas.microsoft.com/office/powerpoint/2010/main" val="4241971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38E7F-2E86-744A-A1C4-46B5638763D2}"/>
              </a:ext>
            </a:extLst>
          </p:cNvPr>
          <p:cNvSpPr>
            <a:spLocks noGrp="1"/>
          </p:cNvSpPr>
          <p:nvPr>
            <p:ph type="title"/>
          </p:nvPr>
        </p:nvSpPr>
        <p:spPr>
          <a:xfrm>
            <a:off x="1451578" y="0"/>
            <a:ext cx="9603275" cy="362857"/>
          </a:xfrm>
        </p:spPr>
        <p:txBody>
          <a:bodyPr>
            <a:normAutofit fontScale="90000"/>
          </a:bodyPr>
          <a:lstStyle/>
          <a:p>
            <a:pPr algn="ctr"/>
            <a:r>
              <a:rPr lang="en-IN" dirty="0"/>
              <a:t>EFS(ELASTIC FILE SYSTEM)</a:t>
            </a:r>
            <a:br>
              <a:rPr lang="en-IN" dirty="0"/>
            </a:br>
            <a:endParaRPr lang="en-IN" dirty="0"/>
          </a:p>
        </p:txBody>
      </p:sp>
      <p:pic>
        <p:nvPicPr>
          <p:cNvPr id="5" name="Content Placeholder 4">
            <a:extLst>
              <a:ext uri="{FF2B5EF4-FFF2-40B4-BE49-F238E27FC236}">
                <a16:creationId xmlns:a16="http://schemas.microsoft.com/office/drawing/2014/main" id="{A170C012-D5BD-C91E-9CE3-FC9E77611D6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311" t="8455" r="22282"/>
          <a:stretch/>
        </p:blipFill>
        <p:spPr>
          <a:xfrm>
            <a:off x="0" y="362857"/>
            <a:ext cx="12192000" cy="6495143"/>
          </a:xfrm>
        </p:spPr>
      </p:pic>
    </p:spTree>
    <p:extLst>
      <p:ext uri="{BB962C8B-B14F-4D97-AF65-F5344CB8AC3E}">
        <p14:creationId xmlns:p14="http://schemas.microsoft.com/office/powerpoint/2010/main" val="4032531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2D365-B2CA-71E5-7324-7C76136AB9CE}"/>
              </a:ext>
            </a:extLst>
          </p:cNvPr>
          <p:cNvSpPr>
            <a:spLocks noGrp="1"/>
          </p:cNvSpPr>
          <p:nvPr>
            <p:ph type="title"/>
          </p:nvPr>
        </p:nvSpPr>
        <p:spPr>
          <a:xfrm>
            <a:off x="1451579" y="1"/>
            <a:ext cx="9603275" cy="586853"/>
          </a:xfrm>
        </p:spPr>
        <p:txBody>
          <a:bodyPr/>
          <a:lstStyle/>
          <a:p>
            <a:pPr algn="ctr"/>
            <a:r>
              <a:rPr lang="en-IN" dirty="0"/>
              <a:t>MOUNT EFS FILE</a:t>
            </a:r>
          </a:p>
        </p:txBody>
      </p:sp>
      <p:pic>
        <p:nvPicPr>
          <p:cNvPr id="5" name="Content Placeholder 4">
            <a:extLst>
              <a:ext uri="{FF2B5EF4-FFF2-40B4-BE49-F238E27FC236}">
                <a16:creationId xmlns:a16="http://schemas.microsoft.com/office/drawing/2014/main" id="{88D571D8-65EC-728C-051E-9C10C6D4C78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96" r="22680"/>
          <a:stretch/>
        </p:blipFill>
        <p:spPr>
          <a:xfrm>
            <a:off x="0" y="586854"/>
            <a:ext cx="12192000" cy="6271145"/>
          </a:xfrm>
        </p:spPr>
      </p:pic>
    </p:spTree>
    <p:extLst>
      <p:ext uri="{BB962C8B-B14F-4D97-AF65-F5344CB8AC3E}">
        <p14:creationId xmlns:p14="http://schemas.microsoft.com/office/powerpoint/2010/main" val="1577685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CA5D-257B-8814-72AC-96F5BC6B7880}"/>
              </a:ext>
            </a:extLst>
          </p:cNvPr>
          <p:cNvSpPr>
            <a:spLocks noGrp="1"/>
          </p:cNvSpPr>
          <p:nvPr>
            <p:ph type="title"/>
          </p:nvPr>
        </p:nvSpPr>
        <p:spPr>
          <a:xfrm>
            <a:off x="1451579" y="1"/>
            <a:ext cx="9603275" cy="614148"/>
          </a:xfrm>
        </p:spPr>
        <p:txBody>
          <a:bodyPr/>
          <a:lstStyle/>
          <a:p>
            <a:pPr algn="ctr"/>
            <a:r>
              <a:rPr lang="en-IN" dirty="0"/>
              <a:t>AMI FOR WEB SERVER</a:t>
            </a:r>
          </a:p>
        </p:txBody>
      </p:sp>
      <p:pic>
        <p:nvPicPr>
          <p:cNvPr id="5" name="Content Placeholder 4">
            <a:extLst>
              <a:ext uri="{FF2B5EF4-FFF2-40B4-BE49-F238E27FC236}">
                <a16:creationId xmlns:a16="http://schemas.microsoft.com/office/drawing/2014/main" id="{EBE2BFA0-FBC7-B6C4-D2EC-84707468BFB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69" t="9603" r="21792" b="4941"/>
          <a:stretch/>
        </p:blipFill>
        <p:spPr>
          <a:xfrm>
            <a:off x="0" y="614150"/>
            <a:ext cx="12192000" cy="6243850"/>
          </a:xfrm>
        </p:spPr>
      </p:pic>
    </p:spTree>
    <p:extLst>
      <p:ext uri="{BB962C8B-B14F-4D97-AF65-F5344CB8AC3E}">
        <p14:creationId xmlns:p14="http://schemas.microsoft.com/office/powerpoint/2010/main" val="3355068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9468B-8738-4F76-AB5C-3DA8C40BF2DA}"/>
              </a:ext>
            </a:extLst>
          </p:cNvPr>
          <p:cNvSpPr>
            <a:spLocks noGrp="1"/>
          </p:cNvSpPr>
          <p:nvPr>
            <p:ph type="title"/>
          </p:nvPr>
        </p:nvSpPr>
        <p:spPr>
          <a:xfrm>
            <a:off x="1451579" y="1"/>
            <a:ext cx="9603275" cy="518614"/>
          </a:xfrm>
        </p:spPr>
        <p:txBody>
          <a:bodyPr>
            <a:normAutofit fontScale="90000"/>
          </a:bodyPr>
          <a:lstStyle/>
          <a:p>
            <a:pPr algn="ctr"/>
            <a:r>
              <a:rPr lang="en-IN" dirty="0"/>
              <a:t>AUTO-SCALING GROUP</a:t>
            </a:r>
          </a:p>
        </p:txBody>
      </p:sp>
      <p:pic>
        <p:nvPicPr>
          <p:cNvPr id="5" name="Content Placeholder 4">
            <a:extLst>
              <a:ext uri="{FF2B5EF4-FFF2-40B4-BE49-F238E27FC236}">
                <a16:creationId xmlns:a16="http://schemas.microsoft.com/office/drawing/2014/main" id="{4896C8C8-C5C2-D10D-0AC9-F678D778ECB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125" r="25033"/>
          <a:stretch/>
        </p:blipFill>
        <p:spPr>
          <a:xfrm>
            <a:off x="0" y="518615"/>
            <a:ext cx="12192000" cy="6339384"/>
          </a:xfrm>
        </p:spPr>
      </p:pic>
    </p:spTree>
    <p:extLst>
      <p:ext uri="{BB962C8B-B14F-4D97-AF65-F5344CB8AC3E}">
        <p14:creationId xmlns:p14="http://schemas.microsoft.com/office/powerpoint/2010/main" val="24240454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91191-1B7D-950B-94BF-864179DDF998}"/>
              </a:ext>
            </a:extLst>
          </p:cNvPr>
          <p:cNvSpPr>
            <a:spLocks noGrp="1"/>
          </p:cNvSpPr>
          <p:nvPr>
            <p:ph type="title"/>
          </p:nvPr>
        </p:nvSpPr>
        <p:spPr>
          <a:xfrm>
            <a:off x="1451579" y="1"/>
            <a:ext cx="9603275" cy="600500"/>
          </a:xfrm>
        </p:spPr>
        <p:txBody>
          <a:bodyPr/>
          <a:lstStyle/>
          <a:p>
            <a:pPr algn="ctr"/>
            <a:r>
              <a:rPr lang="en-IN" dirty="0"/>
              <a:t>LOAD BALANCER</a:t>
            </a:r>
          </a:p>
        </p:txBody>
      </p:sp>
      <p:pic>
        <p:nvPicPr>
          <p:cNvPr id="5" name="Content Placeholder 4">
            <a:extLst>
              <a:ext uri="{FF2B5EF4-FFF2-40B4-BE49-F238E27FC236}">
                <a16:creationId xmlns:a16="http://schemas.microsoft.com/office/drawing/2014/main" id="{78A02ED4-840D-F197-DE64-DC13E872A1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449" r="23123"/>
          <a:stretch/>
        </p:blipFill>
        <p:spPr>
          <a:xfrm>
            <a:off x="0" y="600501"/>
            <a:ext cx="12192000" cy="6257498"/>
          </a:xfrm>
        </p:spPr>
      </p:pic>
    </p:spTree>
    <p:extLst>
      <p:ext uri="{BB962C8B-B14F-4D97-AF65-F5344CB8AC3E}">
        <p14:creationId xmlns:p14="http://schemas.microsoft.com/office/powerpoint/2010/main" val="2084330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74FB-B4CB-F89F-A3D9-EA25E8944C2E}"/>
              </a:ext>
            </a:extLst>
          </p:cNvPr>
          <p:cNvSpPr>
            <a:spLocks noGrp="1"/>
          </p:cNvSpPr>
          <p:nvPr>
            <p:ph type="title"/>
          </p:nvPr>
        </p:nvSpPr>
        <p:spPr>
          <a:xfrm>
            <a:off x="1451579" y="1"/>
            <a:ext cx="9603275" cy="614148"/>
          </a:xfrm>
        </p:spPr>
        <p:txBody>
          <a:bodyPr/>
          <a:lstStyle/>
          <a:p>
            <a:pPr algn="ctr"/>
            <a:r>
              <a:rPr lang="en-IN" dirty="0"/>
              <a:t>INSTANCES</a:t>
            </a:r>
          </a:p>
        </p:txBody>
      </p:sp>
      <p:pic>
        <p:nvPicPr>
          <p:cNvPr id="13" name="Content Placeholder 12">
            <a:extLst>
              <a:ext uri="{FF2B5EF4-FFF2-40B4-BE49-F238E27FC236}">
                <a16:creationId xmlns:a16="http://schemas.microsoft.com/office/drawing/2014/main" id="{16A55BFA-9CEF-9463-9BB2-0E8EDBAF0B1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352" r="22743"/>
          <a:stretch/>
        </p:blipFill>
        <p:spPr>
          <a:xfrm>
            <a:off x="0" y="614149"/>
            <a:ext cx="12192000" cy="6243850"/>
          </a:xfrm>
        </p:spPr>
      </p:pic>
    </p:spTree>
    <p:extLst>
      <p:ext uri="{BB962C8B-B14F-4D97-AF65-F5344CB8AC3E}">
        <p14:creationId xmlns:p14="http://schemas.microsoft.com/office/powerpoint/2010/main" val="3654111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846A-536B-5287-BE51-19757A2A186D}"/>
              </a:ext>
            </a:extLst>
          </p:cNvPr>
          <p:cNvSpPr>
            <a:spLocks noGrp="1"/>
          </p:cNvSpPr>
          <p:nvPr>
            <p:ph type="title"/>
          </p:nvPr>
        </p:nvSpPr>
        <p:spPr>
          <a:xfrm>
            <a:off x="1451579" y="1"/>
            <a:ext cx="9603275" cy="750626"/>
          </a:xfrm>
        </p:spPr>
        <p:txBody>
          <a:bodyPr/>
          <a:lstStyle/>
          <a:p>
            <a:pPr algn="ctr"/>
            <a:r>
              <a:rPr lang="en-IN" dirty="0"/>
              <a:t>TARGET GROUPS</a:t>
            </a:r>
          </a:p>
        </p:txBody>
      </p:sp>
      <p:pic>
        <p:nvPicPr>
          <p:cNvPr id="5" name="Content Placeholder 4">
            <a:extLst>
              <a:ext uri="{FF2B5EF4-FFF2-40B4-BE49-F238E27FC236}">
                <a16:creationId xmlns:a16="http://schemas.microsoft.com/office/drawing/2014/main" id="{D2D2AC03-453A-571F-5188-03CE03031D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473" r="23348"/>
          <a:stretch/>
        </p:blipFill>
        <p:spPr>
          <a:xfrm>
            <a:off x="0" y="750626"/>
            <a:ext cx="12192000" cy="6107373"/>
          </a:xfrm>
        </p:spPr>
      </p:pic>
    </p:spTree>
    <p:extLst>
      <p:ext uri="{BB962C8B-B14F-4D97-AF65-F5344CB8AC3E}">
        <p14:creationId xmlns:p14="http://schemas.microsoft.com/office/powerpoint/2010/main" val="1398300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E4566-2A53-F839-04D9-69BF9A1F7646}"/>
              </a:ext>
            </a:extLst>
          </p:cNvPr>
          <p:cNvSpPr>
            <a:spLocks noGrp="1"/>
          </p:cNvSpPr>
          <p:nvPr>
            <p:ph type="title"/>
          </p:nvPr>
        </p:nvSpPr>
        <p:spPr>
          <a:xfrm>
            <a:off x="1451579" y="1"/>
            <a:ext cx="9603275" cy="696035"/>
          </a:xfrm>
        </p:spPr>
        <p:txBody>
          <a:bodyPr/>
          <a:lstStyle/>
          <a:p>
            <a:pPr algn="ctr"/>
            <a:r>
              <a:rPr lang="en-IN" dirty="0"/>
              <a:t>OPENING WEBSITE FROM LOAD BALANCER URL</a:t>
            </a:r>
          </a:p>
        </p:txBody>
      </p:sp>
      <p:pic>
        <p:nvPicPr>
          <p:cNvPr id="5" name="Content Placeholder 4">
            <a:extLst>
              <a:ext uri="{FF2B5EF4-FFF2-40B4-BE49-F238E27FC236}">
                <a16:creationId xmlns:a16="http://schemas.microsoft.com/office/drawing/2014/main" id="{738F8D01-A909-F2A6-8E52-FE912111E23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140" r="23571"/>
          <a:stretch/>
        </p:blipFill>
        <p:spPr>
          <a:xfrm>
            <a:off x="0" y="696036"/>
            <a:ext cx="12192000" cy="6161963"/>
          </a:xfrm>
        </p:spPr>
      </p:pic>
    </p:spTree>
    <p:extLst>
      <p:ext uri="{BB962C8B-B14F-4D97-AF65-F5344CB8AC3E}">
        <p14:creationId xmlns:p14="http://schemas.microsoft.com/office/powerpoint/2010/main" val="489972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89179-05C8-DB4A-54C7-16E1768CEB5B}"/>
              </a:ext>
            </a:extLst>
          </p:cNvPr>
          <p:cNvSpPr>
            <a:spLocks noGrp="1"/>
          </p:cNvSpPr>
          <p:nvPr>
            <p:ph type="title"/>
          </p:nvPr>
        </p:nvSpPr>
        <p:spPr>
          <a:xfrm>
            <a:off x="1451579" y="1"/>
            <a:ext cx="9603275" cy="943428"/>
          </a:xfrm>
        </p:spPr>
        <p:txBody>
          <a:bodyPr>
            <a:normAutofit fontScale="90000"/>
          </a:bodyPr>
          <a:lstStyle/>
          <a:p>
            <a:pPr algn="ctr"/>
            <a:r>
              <a:rPr lang="en-IN" sz="7200" b="1" u="sng" dirty="0"/>
              <a:t>Agenda</a:t>
            </a:r>
          </a:p>
        </p:txBody>
      </p:sp>
      <p:sp>
        <p:nvSpPr>
          <p:cNvPr id="3" name="Content Placeholder 2">
            <a:extLst>
              <a:ext uri="{FF2B5EF4-FFF2-40B4-BE49-F238E27FC236}">
                <a16:creationId xmlns:a16="http://schemas.microsoft.com/office/drawing/2014/main" id="{661C8AA5-9183-504B-4EF0-CA3AEAA72B00}"/>
              </a:ext>
            </a:extLst>
          </p:cNvPr>
          <p:cNvSpPr>
            <a:spLocks noGrp="1"/>
          </p:cNvSpPr>
          <p:nvPr>
            <p:ph idx="1"/>
          </p:nvPr>
        </p:nvSpPr>
        <p:spPr>
          <a:xfrm>
            <a:off x="0" y="943429"/>
            <a:ext cx="12191999" cy="5914570"/>
          </a:xfrm>
        </p:spPr>
        <p:txBody>
          <a:bodyPr>
            <a:normAutofit/>
          </a:bodyPr>
          <a:lstStyle/>
          <a:p>
            <a:pPr marL="0" indent="0">
              <a:buNone/>
            </a:pPr>
            <a:r>
              <a:rPr lang="en-US" dirty="0"/>
              <a:t>● Introduction to the Project</a:t>
            </a:r>
          </a:p>
          <a:p>
            <a:pPr marL="0" indent="0">
              <a:buNone/>
            </a:pPr>
            <a:r>
              <a:rPr lang="en-US" dirty="0"/>
              <a:t>● Objectives</a:t>
            </a:r>
          </a:p>
          <a:p>
            <a:pPr marL="0" indent="0">
              <a:buNone/>
            </a:pPr>
            <a:r>
              <a:rPr lang="en-US" dirty="0"/>
              <a:t>● Importance of scalability and Resilience in web application</a:t>
            </a:r>
          </a:p>
          <a:p>
            <a:pPr marL="0" indent="0">
              <a:buNone/>
            </a:pPr>
            <a:r>
              <a:rPr lang="en-US" dirty="0"/>
              <a:t>● Project Deployment</a:t>
            </a:r>
          </a:p>
          <a:p>
            <a:pPr marL="0" indent="0">
              <a:buNone/>
            </a:pPr>
            <a:r>
              <a:rPr lang="en-US" dirty="0"/>
              <a:t>● Project Phases</a:t>
            </a:r>
          </a:p>
          <a:p>
            <a:pPr marL="0" indent="0">
              <a:buNone/>
            </a:pPr>
            <a:r>
              <a:rPr lang="en-US" dirty="0"/>
              <a:t>● Screenshots</a:t>
            </a:r>
            <a:endParaRPr lang="en-IN" dirty="0"/>
          </a:p>
          <a:p>
            <a:pPr marL="0" indent="0">
              <a:buNone/>
            </a:pPr>
            <a:r>
              <a:rPr lang="en-IN" dirty="0"/>
              <a:t>● Lessons Learned and best practices</a:t>
            </a:r>
          </a:p>
          <a:p>
            <a:pPr marL="0" indent="0">
              <a:buNone/>
            </a:pPr>
            <a:r>
              <a:rPr lang="en-IN" dirty="0"/>
              <a:t>● Conclusion</a:t>
            </a:r>
          </a:p>
          <a:p>
            <a:pPr marL="0" indent="0">
              <a:buNone/>
            </a:pPr>
            <a:r>
              <a:rPr lang="en-IN" dirty="0"/>
              <a:t>● Questions and Answers</a:t>
            </a:r>
          </a:p>
          <a:p>
            <a:pPr marL="0" indent="0">
              <a:buNone/>
            </a:pPr>
            <a:r>
              <a:rPr lang="en-IN" dirty="0"/>
              <a:t>●  References</a:t>
            </a:r>
          </a:p>
          <a:p>
            <a:pPr marL="0" indent="0">
              <a:buNone/>
            </a:pPr>
            <a:r>
              <a:rPr lang="en-IN" dirty="0"/>
              <a:t>● Thankyou page</a:t>
            </a:r>
          </a:p>
          <a:p>
            <a:pPr marL="0" indent="0">
              <a:buNone/>
            </a:pPr>
            <a:endParaRPr lang="en-IN" dirty="0"/>
          </a:p>
          <a:p>
            <a:pPr marL="0" indent="0">
              <a:buNone/>
            </a:pPr>
            <a:endParaRPr lang="en-IN" dirty="0"/>
          </a:p>
          <a:p>
            <a:pPr marL="0" indent="0">
              <a:buNone/>
            </a:pPr>
            <a:endParaRPr lang="en-IN" dirty="0"/>
          </a:p>
        </p:txBody>
      </p:sp>
    </p:spTree>
    <p:extLst>
      <p:ext uri="{BB962C8B-B14F-4D97-AF65-F5344CB8AC3E}">
        <p14:creationId xmlns:p14="http://schemas.microsoft.com/office/powerpoint/2010/main" val="227067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C189-A071-4A34-A586-AAB133A08272}"/>
              </a:ext>
            </a:extLst>
          </p:cNvPr>
          <p:cNvSpPr>
            <a:spLocks noGrp="1"/>
          </p:cNvSpPr>
          <p:nvPr>
            <p:ph type="title"/>
          </p:nvPr>
        </p:nvSpPr>
        <p:spPr>
          <a:xfrm>
            <a:off x="1451579" y="1"/>
            <a:ext cx="9603275" cy="559557"/>
          </a:xfrm>
        </p:spPr>
        <p:txBody>
          <a:bodyPr/>
          <a:lstStyle/>
          <a:p>
            <a:pPr algn="ctr"/>
            <a:r>
              <a:rPr lang="en-IN" dirty="0"/>
              <a:t>OPENING CPU CONTROL</a:t>
            </a:r>
          </a:p>
        </p:txBody>
      </p:sp>
      <p:pic>
        <p:nvPicPr>
          <p:cNvPr id="5" name="Content Placeholder 4">
            <a:extLst>
              <a:ext uri="{FF2B5EF4-FFF2-40B4-BE49-F238E27FC236}">
                <a16:creationId xmlns:a16="http://schemas.microsoft.com/office/drawing/2014/main" id="{DBD70BA5-12A5-9959-1D43-A52C9470C54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473" r="22903"/>
          <a:stretch/>
        </p:blipFill>
        <p:spPr>
          <a:xfrm>
            <a:off x="0" y="559558"/>
            <a:ext cx="12192000" cy="6298442"/>
          </a:xfrm>
        </p:spPr>
      </p:pic>
    </p:spTree>
    <p:extLst>
      <p:ext uri="{BB962C8B-B14F-4D97-AF65-F5344CB8AC3E}">
        <p14:creationId xmlns:p14="http://schemas.microsoft.com/office/powerpoint/2010/main" val="761768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72CE3-AE99-15A8-89EC-B5A7130B1ABE}"/>
              </a:ext>
            </a:extLst>
          </p:cNvPr>
          <p:cNvSpPr>
            <a:spLocks noGrp="1"/>
          </p:cNvSpPr>
          <p:nvPr>
            <p:ph type="title"/>
          </p:nvPr>
        </p:nvSpPr>
        <p:spPr>
          <a:xfrm>
            <a:off x="1451579" y="1"/>
            <a:ext cx="9603275" cy="600500"/>
          </a:xfrm>
        </p:spPr>
        <p:txBody>
          <a:bodyPr/>
          <a:lstStyle/>
          <a:p>
            <a:pPr algn="ctr"/>
            <a:r>
              <a:rPr lang="en-IN" dirty="0"/>
              <a:t>OPENING WEBSITE FROM DNS NAME</a:t>
            </a:r>
          </a:p>
        </p:txBody>
      </p:sp>
      <p:pic>
        <p:nvPicPr>
          <p:cNvPr id="5" name="Content Placeholder 4">
            <a:extLst>
              <a:ext uri="{FF2B5EF4-FFF2-40B4-BE49-F238E27FC236}">
                <a16:creationId xmlns:a16="http://schemas.microsoft.com/office/drawing/2014/main" id="{CE53551E-C7C0-72F9-4355-7A48D47FD96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95" r="25128"/>
          <a:stretch/>
        </p:blipFill>
        <p:spPr>
          <a:xfrm>
            <a:off x="1" y="600501"/>
            <a:ext cx="12192000" cy="6257498"/>
          </a:xfrm>
        </p:spPr>
      </p:pic>
    </p:spTree>
    <p:extLst>
      <p:ext uri="{BB962C8B-B14F-4D97-AF65-F5344CB8AC3E}">
        <p14:creationId xmlns:p14="http://schemas.microsoft.com/office/powerpoint/2010/main" val="1805107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D89B3-BB30-1D29-79CB-FB6D5A921D85}"/>
              </a:ext>
            </a:extLst>
          </p:cNvPr>
          <p:cNvSpPr>
            <a:spLocks noGrp="1"/>
          </p:cNvSpPr>
          <p:nvPr>
            <p:ph type="title"/>
          </p:nvPr>
        </p:nvSpPr>
        <p:spPr>
          <a:xfrm>
            <a:off x="1451579" y="1"/>
            <a:ext cx="9603275" cy="655092"/>
          </a:xfrm>
        </p:spPr>
        <p:txBody>
          <a:bodyPr/>
          <a:lstStyle/>
          <a:p>
            <a:r>
              <a:rPr lang="en-IN" dirty="0"/>
              <a:t>OPENING FROM CLOUDFOLKS.IN/8080</a:t>
            </a:r>
          </a:p>
        </p:txBody>
      </p:sp>
      <p:pic>
        <p:nvPicPr>
          <p:cNvPr id="5" name="Content Placeholder 4">
            <a:extLst>
              <a:ext uri="{FF2B5EF4-FFF2-40B4-BE49-F238E27FC236}">
                <a16:creationId xmlns:a16="http://schemas.microsoft.com/office/drawing/2014/main" id="{494238B8-ADDC-2811-AB04-74881EBA33F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141" r="26240"/>
          <a:stretch/>
        </p:blipFill>
        <p:spPr>
          <a:xfrm>
            <a:off x="0" y="655093"/>
            <a:ext cx="12192000" cy="6202906"/>
          </a:xfrm>
        </p:spPr>
      </p:pic>
    </p:spTree>
    <p:extLst>
      <p:ext uri="{BB962C8B-B14F-4D97-AF65-F5344CB8AC3E}">
        <p14:creationId xmlns:p14="http://schemas.microsoft.com/office/powerpoint/2010/main" val="7254205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F34E7-3172-F82C-3EF2-A7F7A40529CF}"/>
              </a:ext>
            </a:extLst>
          </p:cNvPr>
          <p:cNvSpPr>
            <a:spLocks noGrp="1"/>
          </p:cNvSpPr>
          <p:nvPr>
            <p:ph type="title"/>
          </p:nvPr>
        </p:nvSpPr>
        <p:spPr>
          <a:xfrm>
            <a:off x="1451579" y="1"/>
            <a:ext cx="9603275" cy="559557"/>
          </a:xfrm>
        </p:spPr>
        <p:txBody>
          <a:bodyPr/>
          <a:lstStyle/>
          <a:p>
            <a:pPr algn="ctr"/>
            <a:r>
              <a:rPr lang="en-IN" dirty="0"/>
              <a:t>AUTO-SCALING LOGS AND ACTIVITY</a:t>
            </a:r>
          </a:p>
        </p:txBody>
      </p:sp>
      <p:pic>
        <p:nvPicPr>
          <p:cNvPr id="5" name="Content Placeholder 4">
            <a:extLst>
              <a:ext uri="{FF2B5EF4-FFF2-40B4-BE49-F238E27FC236}">
                <a16:creationId xmlns:a16="http://schemas.microsoft.com/office/drawing/2014/main" id="{CFC34EE8-4F20-D01A-B52E-D255A038C35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363" r="19790"/>
          <a:stretch/>
        </p:blipFill>
        <p:spPr>
          <a:xfrm>
            <a:off x="0" y="559558"/>
            <a:ext cx="12192000" cy="6298441"/>
          </a:xfrm>
        </p:spPr>
      </p:pic>
    </p:spTree>
    <p:extLst>
      <p:ext uri="{BB962C8B-B14F-4D97-AF65-F5344CB8AC3E}">
        <p14:creationId xmlns:p14="http://schemas.microsoft.com/office/powerpoint/2010/main" val="1357778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DF66B-4275-FFD1-3502-D63B8E2F403A}"/>
              </a:ext>
            </a:extLst>
          </p:cNvPr>
          <p:cNvSpPr>
            <a:spLocks noGrp="1"/>
          </p:cNvSpPr>
          <p:nvPr>
            <p:ph type="title"/>
          </p:nvPr>
        </p:nvSpPr>
        <p:spPr>
          <a:xfrm>
            <a:off x="1451579" y="1"/>
            <a:ext cx="9603275" cy="641444"/>
          </a:xfrm>
        </p:spPr>
        <p:txBody>
          <a:bodyPr/>
          <a:lstStyle/>
          <a:p>
            <a:pPr algn="ctr"/>
            <a:r>
              <a:rPr lang="en-IN" dirty="0"/>
              <a:t>NAT GATEWAY</a:t>
            </a:r>
          </a:p>
        </p:txBody>
      </p:sp>
      <p:pic>
        <p:nvPicPr>
          <p:cNvPr id="9" name="Content Placeholder 8">
            <a:extLst>
              <a:ext uri="{FF2B5EF4-FFF2-40B4-BE49-F238E27FC236}">
                <a16:creationId xmlns:a16="http://schemas.microsoft.com/office/drawing/2014/main" id="{F0AEAA00-CE31-1032-9C0E-ECDCB67764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363" r="19790"/>
          <a:stretch/>
        </p:blipFill>
        <p:spPr>
          <a:xfrm>
            <a:off x="0" y="641444"/>
            <a:ext cx="12191999" cy="6216555"/>
          </a:xfrm>
        </p:spPr>
      </p:pic>
    </p:spTree>
    <p:extLst>
      <p:ext uri="{BB962C8B-B14F-4D97-AF65-F5344CB8AC3E}">
        <p14:creationId xmlns:p14="http://schemas.microsoft.com/office/powerpoint/2010/main" val="2849138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F8F8-CD0D-93B4-EE6C-F015C277815C}"/>
              </a:ext>
            </a:extLst>
          </p:cNvPr>
          <p:cNvSpPr>
            <a:spLocks noGrp="1"/>
          </p:cNvSpPr>
          <p:nvPr>
            <p:ph type="title"/>
          </p:nvPr>
        </p:nvSpPr>
        <p:spPr>
          <a:xfrm>
            <a:off x="838200" y="18255"/>
            <a:ext cx="10515600" cy="1325563"/>
          </a:xfrm>
        </p:spPr>
        <p:txBody>
          <a:bodyPr/>
          <a:lstStyle/>
          <a:p>
            <a:r>
              <a:rPr lang="en-US" dirty="0"/>
              <a:t>Lesson learned and best practices</a:t>
            </a:r>
            <a:endParaRPr lang="en-IN" dirty="0"/>
          </a:p>
        </p:txBody>
      </p:sp>
      <p:sp>
        <p:nvSpPr>
          <p:cNvPr id="3" name="Content Placeholder 2">
            <a:extLst>
              <a:ext uri="{FF2B5EF4-FFF2-40B4-BE49-F238E27FC236}">
                <a16:creationId xmlns:a16="http://schemas.microsoft.com/office/drawing/2014/main" id="{F4FC3893-967D-1E14-7B5C-D10FE770EAD8}"/>
              </a:ext>
            </a:extLst>
          </p:cNvPr>
          <p:cNvSpPr>
            <a:spLocks noGrp="1"/>
          </p:cNvSpPr>
          <p:nvPr>
            <p:ph idx="1"/>
          </p:nvPr>
        </p:nvSpPr>
        <p:spPr>
          <a:xfrm>
            <a:off x="0" y="1343818"/>
            <a:ext cx="12192000" cy="5454295"/>
          </a:xfrm>
        </p:spPr>
        <p:txBody>
          <a:bodyPr/>
          <a:lstStyle/>
          <a:p>
            <a:pPr marL="0" indent="0">
              <a:buNone/>
            </a:pPr>
            <a:r>
              <a:rPr lang="en-IN" dirty="0"/>
              <a:t>1.Architecture Design</a:t>
            </a:r>
          </a:p>
          <a:p>
            <a:r>
              <a:rPr lang="en-US" dirty="0"/>
              <a:t>Use </a:t>
            </a:r>
            <a:r>
              <a:rPr lang="en-US" b="1" dirty="0"/>
              <a:t>AWS Well-Architected Framework</a:t>
            </a:r>
            <a:r>
              <a:rPr lang="en-US" dirty="0"/>
              <a:t> to guide your deployment.</a:t>
            </a:r>
          </a:p>
          <a:p>
            <a:r>
              <a:rPr lang="en-US" dirty="0"/>
              <a:t>Utilize </a:t>
            </a:r>
            <a:r>
              <a:rPr lang="en-US" b="1" dirty="0"/>
              <a:t>Amazon EC2</a:t>
            </a:r>
            <a:r>
              <a:rPr lang="en-US" dirty="0"/>
              <a:t>, </a:t>
            </a:r>
            <a:r>
              <a:rPr lang="en-US" b="1" dirty="0"/>
              <a:t>AWS Lambda</a:t>
            </a:r>
            <a:r>
              <a:rPr lang="en-US" dirty="0"/>
              <a:t>, or </a:t>
            </a:r>
            <a:r>
              <a:rPr lang="en-US" b="1" dirty="0"/>
              <a:t>ECS</a:t>
            </a:r>
            <a:r>
              <a:rPr lang="en-US" dirty="0"/>
              <a:t> based on your application needs.</a:t>
            </a:r>
          </a:p>
          <a:p>
            <a:r>
              <a:rPr lang="en-US" dirty="0"/>
              <a:t>Implement </a:t>
            </a:r>
            <a:r>
              <a:rPr lang="en-US" b="1" dirty="0"/>
              <a:t>microservices</a:t>
            </a:r>
            <a:r>
              <a:rPr lang="en-US" dirty="0"/>
              <a:t> or </a:t>
            </a:r>
            <a:r>
              <a:rPr lang="en-US" b="1" dirty="0"/>
              <a:t>serverless architecture</a:t>
            </a:r>
            <a:r>
              <a:rPr lang="en-US" dirty="0"/>
              <a:t> for scalability.</a:t>
            </a:r>
          </a:p>
          <a:p>
            <a:pPr>
              <a:buNone/>
            </a:pPr>
            <a:r>
              <a:rPr lang="en-US" b="1" dirty="0"/>
              <a:t>2. Security Best Practices</a:t>
            </a:r>
          </a:p>
          <a:p>
            <a:pPr>
              <a:buFont typeface="Arial" panose="020B0604020202020204" pitchFamily="34" charset="0"/>
              <a:buChar char="•"/>
            </a:pPr>
            <a:r>
              <a:rPr lang="en-US" dirty="0"/>
              <a:t>Enable </a:t>
            </a:r>
            <a:r>
              <a:rPr lang="en-US" b="1" dirty="0"/>
              <a:t>AWS Identity and Access Management (IAM)</a:t>
            </a:r>
            <a:r>
              <a:rPr lang="en-US" dirty="0"/>
              <a:t> for role-based access control.</a:t>
            </a:r>
          </a:p>
          <a:p>
            <a:pPr>
              <a:buFont typeface="Arial" panose="020B0604020202020204" pitchFamily="34" charset="0"/>
              <a:buChar char="•"/>
            </a:pPr>
            <a:r>
              <a:rPr lang="en-US" dirty="0"/>
              <a:t>Use </a:t>
            </a:r>
            <a:r>
              <a:rPr lang="en-US" b="1" dirty="0"/>
              <a:t>AWS Web Application Firewall (WAF)</a:t>
            </a:r>
            <a:r>
              <a:rPr lang="en-US" dirty="0"/>
              <a:t> to protect against common threats.</a:t>
            </a:r>
          </a:p>
          <a:p>
            <a:pPr>
              <a:buFont typeface="Arial" panose="020B0604020202020204" pitchFamily="34" charset="0"/>
              <a:buChar char="•"/>
            </a:pPr>
            <a:r>
              <a:rPr lang="en-US" dirty="0"/>
              <a:t>Encrypt sensitive data using </a:t>
            </a:r>
            <a:r>
              <a:rPr lang="en-US" b="1" dirty="0"/>
              <a:t>AWS Key Management Service (KMS)</a:t>
            </a:r>
            <a:r>
              <a:rPr lang="en-US" dirty="0"/>
              <a:t>.</a:t>
            </a:r>
          </a:p>
          <a:p>
            <a:pPr marL="0" indent="0">
              <a:buNone/>
            </a:pPr>
            <a:endParaRPr lang="en-US" dirty="0"/>
          </a:p>
          <a:p>
            <a:pPr marL="514350" indent="-514350">
              <a:buFont typeface="+mj-lt"/>
              <a:buAutoNum type="alphaLcPeriod"/>
            </a:pPr>
            <a:endParaRPr lang="en-US" dirty="0"/>
          </a:p>
          <a:p>
            <a:pPr marL="514350" indent="-514350">
              <a:buFont typeface="+mj-lt"/>
              <a:buAutoNum type="alphaLcPeriod"/>
            </a:pPr>
            <a:endParaRPr lang="en-IN" dirty="0"/>
          </a:p>
        </p:txBody>
      </p:sp>
    </p:spTree>
    <p:extLst>
      <p:ext uri="{BB962C8B-B14F-4D97-AF65-F5344CB8AC3E}">
        <p14:creationId xmlns:p14="http://schemas.microsoft.com/office/powerpoint/2010/main" val="3731733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AAC1EF-8660-F765-7743-3AD29A276F02}"/>
              </a:ext>
            </a:extLst>
          </p:cNvPr>
          <p:cNvSpPr>
            <a:spLocks noGrp="1"/>
          </p:cNvSpPr>
          <p:nvPr>
            <p:ph idx="1"/>
          </p:nvPr>
        </p:nvSpPr>
        <p:spPr>
          <a:xfrm>
            <a:off x="0" y="-1"/>
            <a:ext cx="12191999" cy="6858001"/>
          </a:xfrm>
        </p:spPr>
        <p:txBody>
          <a:bodyPr/>
          <a:lstStyle/>
          <a:p>
            <a:pPr>
              <a:buNone/>
            </a:pPr>
            <a:r>
              <a:rPr lang="en-IN" b="1" dirty="0"/>
              <a:t>3. Performance Optimization</a:t>
            </a:r>
          </a:p>
          <a:p>
            <a:pPr>
              <a:buFont typeface="Arial" panose="020B0604020202020204" pitchFamily="34" charset="0"/>
              <a:buChar char="•"/>
            </a:pPr>
            <a:r>
              <a:rPr lang="en-IN" dirty="0"/>
              <a:t>Implement </a:t>
            </a:r>
            <a:r>
              <a:rPr lang="en-IN" b="1" dirty="0"/>
              <a:t>Amazon CloudFront</a:t>
            </a:r>
            <a:r>
              <a:rPr lang="en-IN" dirty="0"/>
              <a:t> for content delivery and caching.</a:t>
            </a:r>
          </a:p>
          <a:p>
            <a:pPr>
              <a:buFont typeface="Arial" panose="020B0604020202020204" pitchFamily="34" charset="0"/>
              <a:buChar char="•"/>
            </a:pPr>
            <a:r>
              <a:rPr lang="en-IN" dirty="0"/>
              <a:t>Use </a:t>
            </a:r>
            <a:r>
              <a:rPr lang="en-IN" b="1" dirty="0"/>
              <a:t>Auto Scaling Groups</a:t>
            </a:r>
            <a:r>
              <a:rPr lang="en-IN" dirty="0"/>
              <a:t> to handle traffic spikes efficiently.</a:t>
            </a:r>
          </a:p>
          <a:p>
            <a:pPr>
              <a:buFont typeface="Arial" panose="020B0604020202020204" pitchFamily="34" charset="0"/>
              <a:buChar char="•"/>
            </a:pPr>
            <a:r>
              <a:rPr lang="en-IN" dirty="0"/>
              <a:t>Optimize database performance with </a:t>
            </a:r>
            <a:r>
              <a:rPr lang="en-IN" b="1" dirty="0"/>
              <a:t>Amazon RDS</a:t>
            </a:r>
            <a:r>
              <a:rPr lang="en-IN" dirty="0"/>
              <a:t> or </a:t>
            </a:r>
            <a:r>
              <a:rPr lang="en-IN" b="1" dirty="0"/>
              <a:t>DynamoDB</a:t>
            </a:r>
            <a:r>
              <a:rPr lang="en-IN" dirty="0"/>
              <a:t>.</a:t>
            </a:r>
          </a:p>
          <a:p>
            <a:pPr>
              <a:buNone/>
            </a:pPr>
            <a:r>
              <a:rPr lang="en-US" b="1" dirty="0"/>
              <a:t>4. Monitoring &amp; Logging</a:t>
            </a:r>
          </a:p>
          <a:p>
            <a:pPr>
              <a:buFont typeface="Arial" panose="020B0604020202020204" pitchFamily="34" charset="0"/>
              <a:buChar char="•"/>
            </a:pPr>
            <a:r>
              <a:rPr lang="en-US" dirty="0"/>
              <a:t>Enable </a:t>
            </a:r>
            <a:r>
              <a:rPr lang="en-US" b="1" dirty="0"/>
              <a:t>Amazon CloudWatch</a:t>
            </a:r>
            <a:r>
              <a:rPr lang="en-US" dirty="0"/>
              <a:t> for real-time monitoring.</a:t>
            </a:r>
          </a:p>
          <a:p>
            <a:pPr>
              <a:buFont typeface="Arial" panose="020B0604020202020204" pitchFamily="34" charset="0"/>
              <a:buChar char="•"/>
            </a:pPr>
            <a:r>
              <a:rPr lang="en-US" dirty="0"/>
              <a:t>Use </a:t>
            </a:r>
            <a:r>
              <a:rPr lang="en-US" b="1" dirty="0"/>
              <a:t>AWS X-Ray</a:t>
            </a:r>
            <a:r>
              <a:rPr lang="en-US" dirty="0"/>
              <a:t> for debugging and tracing application requests.</a:t>
            </a:r>
          </a:p>
          <a:p>
            <a:pPr>
              <a:buFont typeface="Arial" panose="020B0604020202020204" pitchFamily="34" charset="0"/>
              <a:buChar char="•"/>
            </a:pPr>
            <a:r>
              <a:rPr lang="en-US" dirty="0"/>
              <a:t>Store logs securely with </a:t>
            </a:r>
            <a:r>
              <a:rPr lang="en-US" b="1" dirty="0"/>
              <a:t>Amazon S3</a:t>
            </a:r>
            <a:r>
              <a:rPr lang="en-US" dirty="0"/>
              <a:t> or </a:t>
            </a:r>
            <a:r>
              <a:rPr lang="en-US" b="1" dirty="0"/>
              <a:t>AWS CloudTrail</a:t>
            </a:r>
            <a:r>
              <a:rPr lang="en-US" dirty="0"/>
              <a:t>.</a:t>
            </a:r>
          </a:p>
          <a:p>
            <a:pPr>
              <a:buNone/>
            </a:pPr>
            <a:r>
              <a:rPr lang="en-IN" b="1" dirty="0"/>
              <a:t>5. Deployment Strategies</a:t>
            </a:r>
          </a:p>
          <a:p>
            <a:pPr>
              <a:buFont typeface="Arial" panose="020B0604020202020204" pitchFamily="34" charset="0"/>
              <a:buChar char="•"/>
            </a:pPr>
            <a:r>
              <a:rPr lang="en-IN" dirty="0"/>
              <a:t>Use </a:t>
            </a:r>
            <a:r>
              <a:rPr lang="en-IN" b="1" dirty="0"/>
              <a:t>AWS </a:t>
            </a:r>
            <a:r>
              <a:rPr lang="en-IN" b="1" dirty="0" err="1"/>
              <a:t>CodeDeploy</a:t>
            </a:r>
            <a:r>
              <a:rPr lang="en-IN" dirty="0"/>
              <a:t> for automated deployments.</a:t>
            </a:r>
          </a:p>
          <a:p>
            <a:pPr>
              <a:buFont typeface="Arial" panose="020B0604020202020204" pitchFamily="34" charset="0"/>
              <a:buChar char="•"/>
            </a:pPr>
            <a:r>
              <a:rPr lang="en-IN" dirty="0"/>
              <a:t>Implement </a:t>
            </a:r>
            <a:r>
              <a:rPr lang="en-IN" b="1" dirty="0"/>
              <a:t>Blue-Green Deployment</a:t>
            </a:r>
            <a:r>
              <a:rPr lang="en-IN" dirty="0"/>
              <a:t> to minimize downtime.</a:t>
            </a:r>
          </a:p>
          <a:p>
            <a:pPr>
              <a:buFont typeface="Arial" panose="020B0604020202020204" pitchFamily="34" charset="0"/>
              <a:buChar char="•"/>
            </a:pPr>
            <a:r>
              <a:rPr lang="en-IN" dirty="0"/>
              <a:t>Utilize </a:t>
            </a:r>
            <a:r>
              <a:rPr lang="en-IN" b="1" dirty="0"/>
              <a:t>Infrastructure as Code (</a:t>
            </a:r>
            <a:r>
              <a:rPr lang="en-IN" b="1" dirty="0" err="1"/>
              <a:t>IaC</a:t>
            </a:r>
            <a:r>
              <a:rPr lang="en-IN" b="1" dirty="0"/>
              <a:t>)</a:t>
            </a:r>
            <a:r>
              <a:rPr lang="en-IN" dirty="0"/>
              <a:t> with </a:t>
            </a:r>
            <a:r>
              <a:rPr lang="en-IN" b="1" dirty="0"/>
              <a:t>AWS CloudFormation</a:t>
            </a:r>
            <a:r>
              <a:rPr lang="en-IN" dirty="0"/>
              <a:t> or </a:t>
            </a:r>
            <a:r>
              <a:rPr lang="en-IN" b="1" dirty="0"/>
              <a:t>Terraform</a:t>
            </a:r>
            <a:r>
              <a:rPr lang="en-IN" dirty="0"/>
              <a:t>.</a:t>
            </a:r>
          </a:p>
          <a:p>
            <a:pPr marL="0" indent="0">
              <a:buNone/>
            </a:pPr>
            <a:endParaRPr lang="en-IN" b="1" dirty="0"/>
          </a:p>
        </p:txBody>
      </p:sp>
    </p:spTree>
    <p:extLst>
      <p:ext uri="{BB962C8B-B14F-4D97-AF65-F5344CB8AC3E}">
        <p14:creationId xmlns:p14="http://schemas.microsoft.com/office/powerpoint/2010/main" val="1472916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4C02-5F73-345B-A4BD-758E9B6804AF}"/>
              </a:ext>
            </a:extLst>
          </p:cNvPr>
          <p:cNvSpPr>
            <a:spLocks noGrp="1"/>
          </p:cNvSpPr>
          <p:nvPr>
            <p:ph type="title"/>
          </p:nvPr>
        </p:nvSpPr>
        <p:spPr>
          <a:xfrm>
            <a:off x="720213" y="18255"/>
            <a:ext cx="10515600" cy="1325563"/>
          </a:xfrm>
        </p:spPr>
        <p:txBody>
          <a:bodyPr/>
          <a:lstStyle/>
          <a:p>
            <a:pPr algn="ctr"/>
            <a:r>
              <a:rPr lang="en-US" b="1" dirty="0"/>
              <a:t>Conclusion</a:t>
            </a:r>
            <a:endParaRPr lang="en-IN" b="1" dirty="0"/>
          </a:p>
        </p:txBody>
      </p:sp>
      <p:sp>
        <p:nvSpPr>
          <p:cNvPr id="3" name="Content Placeholder 2">
            <a:extLst>
              <a:ext uri="{FF2B5EF4-FFF2-40B4-BE49-F238E27FC236}">
                <a16:creationId xmlns:a16="http://schemas.microsoft.com/office/drawing/2014/main" id="{53ED5FB2-35FC-E6F1-A0D6-0C8B20E94F9C}"/>
              </a:ext>
            </a:extLst>
          </p:cNvPr>
          <p:cNvSpPr>
            <a:spLocks noGrp="1"/>
          </p:cNvSpPr>
          <p:nvPr>
            <p:ph idx="1"/>
          </p:nvPr>
        </p:nvSpPr>
        <p:spPr>
          <a:xfrm>
            <a:off x="0" y="1343817"/>
            <a:ext cx="12192000" cy="5495927"/>
          </a:xfrm>
        </p:spPr>
        <p:txBody>
          <a:bodyPr/>
          <a:lstStyle/>
          <a:p>
            <a:pPr marL="0" indent="0">
              <a:buNone/>
            </a:pPr>
            <a:r>
              <a:rPr lang="en-US" dirty="0"/>
              <a:t>This document outlines the initial design for deploying a resilient and scalable web application on AWS. It </a:t>
            </a:r>
            <a:r>
              <a:rPr lang="en-US" dirty="0" err="1"/>
              <a:t>emphasises</a:t>
            </a:r>
            <a:r>
              <a:rPr lang="en-US" dirty="0"/>
              <a:t> high availability, scalability, security, and resilience, leveraging AWS services to achieve these objectives. The next steps include detailed planning, implementation, testing, and deployment phases, ensuring the web application meets the outlined objectives. Continuous monitoring and optimization are </a:t>
            </a:r>
            <a:r>
              <a:rPr lang="en-US" b="1" dirty="0"/>
              <a:t>vital</a:t>
            </a:r>
            <a:r>
              <a:rPr lang="en-US" dirty="0"/>
              <a:t> components of a successful web application deployment on AWS. They ensure that applications remain resilient, scalable, and cost-effective while maintaining </a:t>
            </a:r>
            <a:r>
              <a:rPr lang="en-US" b="1" dirty="0"/>
              <a:t>high performance and security</a:t>
            </a:r>
            <a:r>
              <a:rPr lang="en-US" dirty="0"/>
              <a:t>. By implementing these strategies, organizations achieve: ✅ </a:t>
            </a:r>
            <a:r>
              <a:rPr lang="en-US" b="1" dirty="0"/>
              <a:t>Enhanced availability</a:t>
            </a:r>
            <a:r>
              <a:rPr lang="en-US" dirty="0"/>
              <a:t> with proactive failure detection ✅ </a:t>
            </a:r>
            <a:r>
              <a:rPr lang="en-US" b="1" dirty="0"/>
              <a:t>Improved security</a:t>
            </a:r>
            <a:r>
              <a:rPr lang="en-US" dirty="0"/>
              <a:t> by identifying vulnerabilities early ✅ </a:t>
            </a:r>
            <a:r>
              <a:rPr lang="en-US" b="1" dirty="0"/>
              <a:t>Better cost efficiency</a:t>
            </a:r>
            <a:r>
              <a:rPr lang="en-US" dirty="0"/>
              <a:t> through resource utilization optimization ✅ </a:t>
            </a:r>
            <a:r>
              <a:rPr lang="en-US" b="1" dirty="0"/>
              <a:t>Seamless scalability</a:t>
            </a:r>
            <a:r>
              <a:rPr lang="en-US" dirty="0"/>
              <a:t> as demand grows over time</a:t>
            </a:r>
            <a:endParaRPr lang="en-IN" dirty="0"/>
          </a:p>
        </p:txBody>
      </p:sp>
    </p:spTree>
    <p:extLst>
      <p:ext uri="{BB962C8B-B14F-4D97-AF65-F5344CB8AC3E}">
        <p14:creationId xmlns:p14="http://schemas.microsoft.com/office/powerpoint/2010/main" val="407599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9C001-BEB1-D668-C4C2-70B5F77DFCF7}"/>
              </a:ext>
            </a:extLst>
          </p:cNvPr>
          <p:cNvSpPr>
            <a:spLocks noGrp="1"/>
          </p:cNvSpPr>
          <p:nvPr>
            <p:ph type="title"/>
          </p:nvPr>
        </p:nvSpPr>
        <p:spPr>
          <a:xfrm>
            <a:off x="0" y="18255"/>
            <a:ext cx="12192000" cy="1325563"/>
          </a:xfrm>
        </p:spPr>
        <p:txBody>
          <a:bodyPr/>
          <a:lstStyle/>
          <a:p>
            <a:pPr algn="ctr"/>
            <a:r>
              <a:rPr lang="en-US" dirty="0"/>
              <a:t>Questions and Answer</a:t>
            </a:r>
            <a:endParaRPr lang="en-IN" dirty="0"/>
          </a:p>
        </p:txBody>
      </p:sp>
      <p:sp>
        <p:nvSpPr>
          <p:cNvPr id="3" name="Content Placeholder 2">
            <a:extLst>
              <a:ext uri="{FF2B5EF4-FFF2-40B4-BE49-F238E27FC236}">
                <a16:creationId xmlns:a16="http://schemas.microsoft.com/office/drawing/2014/main" id="{14480477-A175-8F58-243C-488CEF6F1B87}"/>
              </a:ext>
            </a:extLst>
          </p:cNvPr>
          <p:cNvSpPr>
            <a:spLocks noGrp="1"/>
          </p:cNvSpPr>
          <p:nvPr>
            <p:ph idx="1"/>
          </p:nvPr>
        </p:nvSpPr>
        <p:spPr>
          <a:xfrm>
            <a:off x="-1" y="1343818"/>
            <a:ext cx="12191999" cy="5495927"/>
          </a:xfrm>
        </p:spPr>
        <p:txBody>
          <a:bodyPr>
            <a:normAutofit/>
          </a:bodyPr>
          <a:lstStyle/>
          <a:p>
            <a:pPr>
              <a:buNone/>
            </a:pPr>
            <a:r>
              <a:rPr lang="en-US" b="1" dirty="0"/>
              <a:t>Q1: What makes a web application resilient on AWS?</a:t>
            </a:r>
          </a:p>
          <a:p>
            <a:pPr marL="0" indent="0">
              <a:buNone/>
            </a:pPr>
            <a:r>
              <a:rPr lang="en-US" b="1" dirty="0"/>
              <a:t>:</a:t>
            </a:r>
            <a:r>
              <a:rPr lang="en-US" dirty="0"/>
              <a:t> A resilient application </a:t>
            </a:r>
            <a:r>
              <a:rPr lang="en-US" b="1" dirty="0"/>
              <a:t>handles failures</a:t>
            </a:r>
            <a:r>
              <a:rPr lang="en-US" dirty="0"/>
              <a:t> gracefully and </a:t>
            </a:r>
            <a:r>
              <a:rPr lang="en-US" b="1" dirty="0"/>
              <a:t>maintains availability</a:t>
            </a:r>
            <a:r>
              <a:rPr lang="en-US" dirty="0"/>
              <a:t> using strategies like Multi-AZ deployment, Auto Scaling, and disaster recovery.</a:t>
            </a:r>
          </a:p>
          <a:p>
            <a:pPr>
              <a:buNone/>
            </a:pPr>
            <a:r>
              <a:rPr lang="en-IN" b="1" dirty="0"/>
              <a:t>Q2: What key AWS services help achieve scalability?</a:t>
            </a:r>
          </a:p>
          <a:p>
            <a:pPr>
              <a:buNone/>
            </a:pPr>
            <a:r>
              <a:rPr lang="en-IN" b="1" dirty="0"/>
              <a:t>:</a:t>
            </a:r>
            <a:r>
              <a:rPr lang="en-IN" dirty="0"/>
              <a:t> </a:t>
            </a:r>
            <a:r>
              <a:rPr lang="en-IN" b="1" dirty="0"/>
              <a:t>Elastic Load Balancing (ELB), Auto Scaling, Amazon RDS Read Replicas, and Amazon CloudFront</a:t>
            </a:r>
            <a:r>
              <a:rPr lang="en-IN" dirty="0"/>
              <a:t> enable smooth scalability based on traffic demand.</a:t>
            </a:r>
          </a:p>
          <a:p>
            <a:pPr>
              <a:buNone/>
            </a:pPr>
            <a:r>
              <a:rPr lang="en-IN" b="1" dirty="0"/>
              <a:t>Q3: How does AWS Auto Scaling improve resilience and scalability?</a:t>
            </a:r>
          </a:p>
          <a:p>
            <a:pPr marL="0" indent="0">
              <a:buNone/>
            </a:pPr>
            <a:r>
              <a:rPr lang="en-IN" b="1" dirty="0"/>
              <a:t>:</a:t>
            </a:r>
            <a:r>
              <a:rPr lang="en-IN" dirty="0"/>
              <a:t> Auto Scaling automatically </a:t>
            </a:r>
            <a:r>
              <a:rPr lang="en-IN" b="1" dirty="0"/>
              <a:t>adjusts compute resources</a:t>
            </a:r>
            <a:r>
              <a:rPr lang="en-IN" dirty="0"/>
              <a:t> to handle varying loads, ensuring optimal performance while preventing overutilization.</a:t>
            </a:r>
          </a:p>
          <a:p>
            <a:pPr>
              <a:buNone/>
            </a:pPr>
            <a:r>
              <a:rPr lang="en-US" b="1" dirty="0"/>
              <a:t>Q4: What security measures should be implemented?</a:t>
            </a:r>
          </a:p>
          <a:p>
            <a:pPr>
              <a:buNone/>
            </a:pPr>
            <a:r>
              <a:rPr lang="en-US" b="1" dirty="0"/>
              <a:t>:</a:t>
            </a:r>
            <a:r>
              <a:rPr lang="en-US" dirty="0"/>
              <a:t> Use </a:t>
            </a:r>
            <a:r>
              <a:rPr lang="en-US" b="1" dirty="0"/>
              <a:t>AWS WAF, IAM policies, security groups, AWS Shield</a:t>
            </a:r>
            <a:r>
              <a:rPr lang="en-US" dirty="0"/>
              <a:t>, and regular </a:t>
            </a:r>
            <a:r>
              <a:rPr lang="en-US" b="1" dirty="0"/>
              <a:t>security audits</a:t>
            </a:r>
            <a:r>
              <a:rPr lang="en-US" dirty="0"/>
              <a:t> to protect the application from threats.</a:t>
            </a:r>
          </a:p>
        </p:txBody>
      </p:sp>
    </p:spTree>
    <p:extLst>
      <p:ext uri="{BB962C8B-B14F-4D97-AF65-F5344CB8AC3E}">
        <p14:creationId xmlns:p14="http://schemas.microsoft.com/office/powerpoint/2010/main" val="83143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E467F4-C298-0DD5-EFE1-762D27606A6C}"/>
              </a:ext>
            </a:extLst>
          </p:cNvPr>
          <p:cNvSpPr>
            <a:spLocks noGrp="1"/>
          </p:cNvSpPr>
          <p:nvPr>
            <p:ph idx="1"/>
          </p:nvPr>
        </p:nvSpPr>
        <p:spPr>
          <a:xfrm>
            <a:off x="0" y="0"/>
            <a:ext cx="12192000" cy="6858000"/>
          </a:xfrm>
        </p:spPr>
        <p:txBody>
          <a:bodyPr/>
          <a:lstStyle/>
          <a:p>
            <a:pPr>
              <a:buNone/>
            </a:pPr>
            <a:r>
              <a:rPr lang="en-US" b="1" dirty="0"/>
              <a:t>Q5: Why is continuous monitoring important in deployment?</a:t>
            </a:r>
          </a:p>
          <a:p>
            <a:pPr marL="0" indent="0">
              <a:buNone/>
            </a:pPr>
            <a:r>
              <a:rPr lang="en-US" b="1" dirty="0"/>
              <a:t>:</a:t>
            </a:r>
            <a:r>
              <a:rPr lang="en-US" dirty="0"/>
              <a:t> It helps detect issues in real time, optimize performance, and improve security using tools like </a:t>
            </a:r>
            <a:r>
              <a:rPr lang="en-US" b="1" dirty="0"/>
              <a:t>AWS CloudWatch, AWS X-Ray, and AWS Security Hub</a:t>
            </a:r>
            <a:r>
              <a:rPr lang="en-US" dirty="0"/>
              <a:t>.</a:t>
            </a:r>
          </a:p>
          <a:p>
            <a:pPr>
              <a:buNone/>
            </a:pPr>
            <a:r>
              <a:rPr lang="en-US" b="1" dirty="0"/>
              <a:t>Q6: What deployment strategy minimizes downtime?</a:t>
            </a:r>
          </a:p>
          <a:p>
            <a:pPr>
              <a:buNone/>
            </a:pPr>
            <a:r>
              <a:rPr lang="en-US" b="1" dirty="0"/>
              <a:t>:</a:t>
            </a:r>
            <a:r>
              <a:rPr lang="en-US" dirty="0"/>
              <a:t> </a:t>
            </a:r>
            <a:r>
              <a:rPr lang="en-US" b="1" dirty="0"/>
              <a:t>Blue-Green Deployment</a:t>
            </a:r>
            <a:r>
              <a:rPr lang="en-US" dirty="0"/>
              <a:t> ensures seamless updates by maintaining two environments—one live and one in testing—before switching.</a:t>
            </a:r>
          </a:p>
          <a:p>
            <a:pPr>
              <a:buNone/>
            </a:pPr>
            <a:r>
              <a:rPr lang="en-US" b="1" dirty="0"/>
              <a:t>Q7: How can cost optimization be achieved on AWS?</a:t>
            </a:r>
          </a:p>
          <a:p>
            <a:pPr marL="0" indent="0">
              <a:buNone/>
            </a:pPr>
            <a:r>
              <a:rPr lang="en-US" b="1" dirty="0"/>
              <a:t>:</a:t>
            </a:r>
            <a:r>
              <a:rPr lang="en-US" dirty="0"/>
              <a:t> Leverage </a:t>
            </a:r>
            <a:r>
              <a:rPr lang="en-US" b="1" dirty="0"/>
              <a:t>AWS Cost Explorer, Reserved Instances, Spot Instances, and Compute Optimizer</a:t>
            </a:r>
            <a:r>
              <a:rPr lang="en-US" dirty="0"/>
              <a:t> to reduce costs while maintaining efficiency.</a:t>
            </a:r>
          </a:p>
          <a:p>
            <a:pPr marL="0" indent="0">
              <a:buNone/>
            </a:pPr>
            <a:endParaRPr lang="en-US" dirty="0"/>
          </a:p>
          <a:p>
            <a:pPr marL="0" indent="0">
              <a:buNone/>
            </a:pPr>
            <a:endParaRPr lang="en-IN" dirty="0"/>
          </a:p>
        </p:txBody>
      </p:sp>
    </p:spTree>
    <p:extLst>
      <p:ext uri="{BB962C8B-B14F-4D97-AF65-F5344CB8AC3E}">
        <p14:creationId xmlns:p14="http://schemas.microsoft.com/office/powerpoint/2010/main" val="53634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9C53-B8E9-6B42-AE5E-E13F308FA6BC}"/>
              </a:ext>
            </a:extLst>
          </p:cNvPr>
          <p:cNvSpPr>
            <a:spLocks noGrp="1"/>
          </p:cNvSpPr>
          <p:nvPr>
            <p:ph type="title"/>
          </p:nvPr>
        </p:nvSpPr>
        <p:spPr/>
        <p:txBody>
          <a:bodyPr/>
          <a:lstStyle/>
          <a:p>
            <a:pPr algn="ctr"/>
            <a:r>
              <a:rPr lang="en-IN" sz="6600" b="1" u="sng" dirty="0"/>
              <a:t>Introduction</a:t>
            </a:r>
            <a:endParaRPr lang="en-IN" b="1" u="sng" dirty="0"/>
          </a:p>
        </p:txBody>
      </p:sp>
      <p:sp>
        <p:nvSpPr>
          <p:cNvPr id="3" name="Content Placeholder 2">
            <a:extLst>
              <a:ext uri="{FF2B5EF4-FFF2-40B4-BE49-F238E27FC236}">
                <a16:creationId xmlns:a16="http://schemas.microsoft.com/office/drawing/2014/main" id="{1D7FAC0F-DE60-E2A8-CFC8-9B17D93E1F51}"/>
              </a:ext>
            </a:extLst>
          </p:cNvPr>
          <p:cNvSpPr>
            <a:spLocks noGrp="1"/>
          </p:cNvSpPr>
          <p:nvPr>
            <p:ph idx="1"/>
          </p:nvPr>
        </p:nvSpPr>
        <p:spPr/>
        <p:txBody>
          <a:bodyPr>
            <a:normAutofit/>
          </a:bodyPr>
          <a:lstStyle/>
          <a:p>
            <a:r>
              <a:rPr lang="en-US" dirty="0"/>
              <a:t>This project involves designing and implementing a highly available and scalable web application infrastructure on AWS.</a:t>
            </a:r>
          </a:p>
          <a:p>
            <a:r>
              <a:rPr lang="en-US" dirty="0"/>
              <a:t>This project aims to design and implement a highly available and scalable infrastructure for a web application on AWS. The architecture will leverage AWS services to ensure the web application can efficiently handle varying loads and maintain high availability across multiple Availability Zones.</a:t>
            </a:r>
          </a:p>
        </p:txBody>
      </p:sp>
    </p:spTree>
    <p:extLst>
      <p:ext uri="{BB962C8B-B14F-4D97-AF65-F5344CB8AC3E}">
        <p14:creationId xmlns:p14="http://schemas.microsoft.com/office/powerpoint/2010/main" val="1780728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4FD8-F60D-7068-E3FB-F7400FC4359D}"/>
              </a:ext>
            </a:extLst>
          </p:cNvPr>
          <p:cNvSpPr>
            <a:spLocks noGrp="1"/>
          </p:cNvSpPr>
          <p:nvPr>
            <p:ph type="title"/>
          </p:nvPr>
        </p:nvSpPr>
        <p:spPr/>
        <p:txBody>
          <a:bodyPr/>
          <a:lstStyle/>
          <a:p>
            <a:pPr algn="ctr"/>
            <a:r>
              <a:rPr lang="en-US" dirty="0"/>
              <a:t>References</a:t>
            </a:r>
            <a:endParaRPr lang="en-IN" dirty="0"/>
          </a:p>
        </p:txBody>
      </p:sp>
      <p:sp>
        <p:nvSpPr>
          <p:cNvPr id="3" name="Content Placeholder 2">
            <a:extLst>
              <a:ext uri="{FF2B5EF4-FFF2-40B4-BE49-F238E27FC236}">
                <a16:creationId xmlns:a16="http://schemas.microsoft.com/office/drawing/2014/main" id="{CE4797CC-3286-0B3C-9CC4-B316F20A0695}"/>
              </a:ext>
            </a:extLst>
          </p:cNvPr>
          <p:cNvSpPr>
            <a:spLocks noGrp="1"/>
          </p:cNvSpPr>
          <p:nvPr>
            <p:ph idx="1"/>
          </p:nvPr>
        </p:nvSpPr>
        <p:spPr/>
        <p:txBody>
          <a:bodyPr/>
          <a:lstStyle/>
          <a:p>
            <a:r>
              <a:rPr lang="en-IN" dirty="0">
                <a:hlinkClick r:id="rId2"/>
              </a:rPr>
              <a:t>https://www.cloudfolkshub.com/t/u/activeCourses</a:t>
            </a:r>
            <a:endParaRPr lang="en-IN" dirty="0"/>
          </a:p>
          <a:p>
            <a:r>
              <a:rPr lang="en-IN" dirty="0" err="1">
                <a:hlinkClick r:id="rId3"/>
              </a:rPr>
              <a:t>AWSTrainingLive</a:t>
            </a:r>
            <a:r>
              <a:rPr lang="en-IN" dirty="0">
                <a:hlinkClick r:id="rId3"/>
              </a:rPr>
              <a:t> – Twitch</a:t>
            </a:r>
            <a:endParaRPr lang="en-IN" dirty="0"/>
          </a:p>
          <a:p>
            <a:r>
              <a:rPr lang="en-IN" dirty="0">
                <a:hlinkClick r:id="rId4"/>
              </a:rPr>
              <a:t>Welcome to AWS Documentation</a:t>
            </a:r>
            <a:endParaRPr lang="en-IN" dirty="0"/>
          </a:p>
          <a:p>
            <a:r>
              <a:rPr lang="en-US" dirty="0">
                <a:hlinkClick r:id="rId5"/>
              </a:rPr>
              <a:t>AWS Educate - Cloud Skills for Education- AWSAWS Educate - Cloud Skills for Education- AWS</a:t>
            </a:r>
            <a:endParaRPr lang="en-IN" dirty="0"/>
          </a:p>
        </p:txBody>
      </p:sp>
    </p:spTree>
    <p:extLst>
      <p:ext uri="{BB962C8B-B14F-4D97-AF65-F5344CB8AC3E}">
        <p14:creationId xmlns:p14="http://schemas.microsoft.com/office/powerpoint/2010/main" val="1644549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CB67-E807-70BD-B611-1EA82AF6F072}"/>
              </a:ext>
            </a:extLst>
          </p:cNvPr>
          <p:cNvSpPr>
            <a:spLocks noGrp="1"/>
          </p:cNvSpPr>
          <p:nvPr>
            <p:ph type="ctrTitle"/>
          </p:nvPr>
        </p:nvSpPr>
        <p:spPr>
          <a:xfrm>
            <a:off x="2565263" y="1288995"/>
            <a:ext cx="8637073" cy="2541431"/>
          </a:xfrm>
        </p:spPr>
        <p:style>
          <a:lnRef idx="1">
            <a:schemeClr val="accent2"/>
          </a:lnRef>
          <a:fillRef idx="2">
            <a:schemeClr val="accent2"/>
          </a:fillRef>
          <a:effectRef idx="1">
            <a:schemeClr val="accent2"/>
          </a:effectRef>
          <a:fontRef idx="minor">
            <a:schemeClr val="dk1"/>
          </a:fontRef>
        </p:style>
        <p:txBody>
          <a:bodyPr>
            <a:normAutofit fontScale="90000"/>
          </a:bodyPr>
          <a:lstStyle/>
          <a:p>
            <a:r>
              <a:rPr lang="en-US"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endParaRPr lang="en-IN" sz="16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3" name="Subtitle 2">
            <a:extLst>
              <a:ext uri="{FF2B5EF4-FFF2-40B4-BE49-F238E27FC236}">
                <a16:creationId xmlns:a16="http://schemas.microsoft.com/office/drawing/2014/main" id="{79BFE0E6-4BC5-74EF-D6D9-1E2CEF178DED}"/>
              </a:ext>
            </a:extLst>
          </p:cNvPr>
          <p:cNvSpPr>
            <a:spLocks noGrp="1"/>
          </p:cNvSpPr>
          <p:nvPr>
            <p:ph type="subTitle" idx="1"/>
          </p:nvPr>
        </p:nvSpPr>
        <p:spPr>
          <a:xfrm>
            <a:off x="2270297" y="3830426"/>
            <a:ext cx="8637072" cy="977621"/>
          </a:xfrm>
        </p:spPr>
        <p:txBody>
          <a:bodyPr/>
          <a:lstStyle/>
          <a:p>
            <a:r>
              <a:rPr lang="en-US" dirty="0"/>
              <a:t>Contact no.:9322476735</a:t>
            </a:r>
          </a:p>
          <a:p>
            <a:r>
              <a:rPr lang="en-US" dirty="0"/>
              <a:t>Email :ingle13agi@gmail.com</a:t>
            </a:r>
            <a:endParaRPr lang="en-IN" dirty="0"/>
          </a:p>
        </p:txBody>
      </p:sp>
    </p:spTree>
    <p:extLst>
      <p:ext uri="{BB962C8B-B14F-4D97-AF65-F5344CB8AC3E}">
        <p14:creationId xmlns:p14="http://schemas.microsoft.com/office/powerpoint/2010/main" val="199676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3083C-7B42-4E99-4288-1EB90B3AF363}"/>
              </a:ext>
            </a:extLst>
          </p:cNvPr>
          <p:cNvSpPr>
            <a:spLocks noGrp="1"/>
          </p:cNvSpPr>
          <p:nvPr>
            <p:ph type="title"/>
          </p:nvPr>
        </p:nvSpPr>
        <p:spPr/>
        <p:txBody>
          <a:bodyPr/>
          <a:lstStyle/>
          <a:p>
            <a:r>
              <a:rPr lang="en-US" dirty="0"/>
              <a:t>Objectives</a:t>
            </a:r>
            <a:endParaRPr lang="en-IN" dirty="0"/>
          </a:p>
        </p:txBody>
      </p:sp>
      <p:sp>
        <p:nvSpPr>
          <p:cNvPr id="3" name="Content Placeholder 2">
            <a:extLst>
              <a:ext uri="{FF2B5EF4-FFF2-40B4-BE49-F238E27FC236}">
                <a16:creationId xmlns:a16="http://schemas.microsoft.com/office/drawing/2014/main" id="{97C797B2-296D-8A35-1CA1-443715CB44C5}"/>
              </a:ext>
            </a:extLst>
          </p:cNvPr>
          <p:cNvSpPr>
            <a:spLocks noGrp="1"/>
          </p:cNvSpPr>
          <p:nvPr>
            <p:ph idx="1"/>
          </p:nvPr>
        </p:nvSpPr>
        <p:spPr/>
        <p:txBody>
          <a:bodyPr>
            <a:normAutofit/>
          </a:bodyPr>
          <a:lstStyle/>
          <a:p>
            <a:r>
              <a:rPr lang="en-US" dirty="0"/>
              <a:t>High Availability: Achieve minimal downtime by </a:t>
            </a:r>
            <a:r>
              <a:rPr lang="en-US" dirty="0" err="1"/>
              <a:t>utilising</a:t>
            </a:r>
            <a:r>
              <a:rPr lang="en-US" dirty="0"/>
              <a:t> multiple Availability Zones.</a:t>
            </a:r>
          </a:p>
          <a:p>
            <a:r>
              <a:rPr lang="en-US" dirty="0"/>
              <a:t> Scalability: Use AWS Auto Scaling to adjust resources automatically in response to traffic changes.</a:t>
            </a:r>
          </a:p>
          <a:p>
            <a:r>
              <a:rPr lang="en-US" dirty="0"/>
              <a:t> Security: Implement security measures focusing on security groups and secure communication. </a:t>
            </a:r>
          </a:p>
          <a:p>
            <a:r>
              <a:rPr lang="en-US" dirty="0"/>
              <a:t>Resilience: Develop an application setup that can withstand failures and traffic spikes without manual intervention.</a:t>
            </a:r>
            <a:endParaRPr lang="en-IN" dirty="0"/>
          </a:p>
        </p:txBody>
      </p:sp>
    </p:spTree>
    <p:extLst>
      <p:ext uri="{BB962C8B-B14F-4D97-AF65-F5344CB8AC3E}">
        <p14:creationId xmlns:p14="http://schemas.microsoft.com/office/powerpoint/2010/main" val="531373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61A1C-532E-0703-0D3D-DDF492F60AFD}"/>
              </a:ext>
            </a:extLst>
          </p:cNvPr>
          <p:cNvSpPr>
            <a:spLocks noGrp="1"/>
          </p:cNvSpPr>
          <p:nvPr>
            <p:ph type="title"/>
          </p:nvPr>
        </p:nvSpPr>
        <p:spPr>
          <a:xfrm>
            <a:off x="838200" y="29671"/>
            <a:ext cx="10515600" cy="1325563"/>
          </a:xfrm>
        </p:spPr>
        <p:txBody>
          <a:bodyPr>
            <a:normAutofit/>
          </a:bodyPr>
          <a:lstStyle/>
          <a:p>
            <a:r>
              <a:rPr lang="en-US" dirty="0"/>
              <a:t>Importance of Resilience and Scalability in web application</a:t>
            </a:r>
            <a:endParaRPr lang="en-IN" dirty="0"/>
          </a:p>
        </p:txBody>
      </p:sp>
      <p:sp>
        <p:nvSpPr>
          <p:cNvPr id="4" name="Rectangle 1">
            <a:extLst>
              <a:ext uri="{FF2B5EF4-FFF2-40B4-BE49-F238E27FC236}">
                <a16:creationId xmlns:a16="http://schemas.microsoft.com/office/drawing/2014/main" id="{83C22FAF-F938-5353-7365-8DE85B73A8DF}"/>
              </a:ext>
            </a:extLst>
          </p:cNvPr>
          <p:cNvSpPr>
            <a:spLocks noGrp="1" noChangeArrowheads="1"/>
          </p:cNvSpPr>
          <p:nvPr>
            <p:ph idx="1"/>
          </p:nvPr>
        </p:nvSpPr>
        <p:spPr bwMode="auto">
          <a:xfrm>
            <a:off x="100631" y="3964900"/>
            <a:ext cx="105156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None/>
              <a:tabLst/>
            </a:pPr>
            <a:r>
              <a:rPr lang="en-US" altLang="en-US" sz="2600" b="1" dirty="0">
                <a:latin typeface="Arial" panose="020B0604020202020204" pitchFamily="34" charset="0"/>
              </a:rPr>
              <a:t>RESILIENCE</a:t>
            </a:r>
            <a:endParaRPr kumimoji="0" lang="en-US" altLang="en-US" sz="2600" b="1"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Arial" panose="020B0604020202020204" pitchFamily="34" charset="0"/>
              </a:rPr>
              <a:t>Handles unexpected failures</a:t>
            </a:r>
            <a:r>
              <a:rPr kumimoji="0" lang="en-US" altLang="en-US" sz="2600" b="0" i="0" u="none" strike="noStrike" cap="none" normalizeH="0" baseline="0" dirty="0">
                <a:ln>
                  <a:noFill/>
                </a:ln>
                <a:solidFill>
                  <a:schemeClr val="tx1"/>
                </a:solidFill>
                <a:effectLst/>
                <a:latin typeface="Arial" panose="020B0604020202020204" pitchFamily="34" charset="0"/>
              </a:rPr>
              <a:t> gracefully, such as server crashes or network outages.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Arial" panose="020B0604020202020204" pitchFamily="34" charset="0"/>
              </a:rPr>
              <a:t>Ensures high availability</a:t>
            </a:r>
            <a:r>
              <a:rPr kumimoji="0" lang="en-US" altLang="en-US" sz="2600" b="0" i="0" u="none" strike="noStrike" cap="none" normalizeH="0" baseline="0" dirty="0">
                <a:ln>
                  <a:noFill/>
                </a:ln>
                <a:solidFill>
                  <a:schemeClr val="tx1"/>
                </a:solidFill>
                <a:effectLst/>
                <a:latin typeface="Arial" panose="020B0604020202020204" pitchFamily="34" charset="0"/>
              </a:rPr>
              <a:t>, minimizing downtime and maintaining user access.</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Arial" panose="020B0604020202020204" pitchFamily="34" charset="0"/>
              </a:rPr>
              <a:t>Protects data integrity</a:t>
            </a:r>
            <a:r>
              <a:rPr kumimoji="0" lang="en-US" altLang="en-US" sz="2600" b="0" i="0" u="none" strike="noStrike" cap="none" normalizeH="0" baseline="0" dirty="0">
                <a:ln>
                  <a:noFill/>
                </a:ln>
                <a:solidFill>
                  <a:schemeClr val="tx1"/>
                </a:solidFill>
                <a:effectLst/>
                <a:latin typeface="Arial" panose="020B0604020202020204" pitchFamily="34" charset="0"/>
              </a:rPr>
              <a:t>, preventing loss or corruption during failures.</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600" b="0" i="0" u="none" strike="noStrike" cap="none" normalizeH="0" baseline="0" dirty="0">
                <a:ln>
                  <a:noFill/>
                </a:ln>
                <a:solidFill>
                  <a:schemeClr val="tx1"/>
                </a:solidFill>
                <a:effectLst/>
                <a:latin typeface="Arial" panose="020B0604020202020204" pitchFamily="34" charset="0"/>
              </a:rPr>
              <a:t> </a:t>
            </a:r>
          </a:p>
        </p:txBody>
      </p:sp>
      <p:sp>
        <p:nvSpPr>
          <p:cNvPr id="7" name="Rectangle 4">
            <a:extLst>
              <a:ext uri="{FF2B5EF4-FFF2-40B4-BE49-F238E27FC236}">
                <a16:creationId xmlns:a16="http://schemas.microsoft.com/office/drawing/2014/main" id="{C3ADCC14-DD09-6099-0988-93366C3FFABD}"/>
              </a:ext>
            </a:extLst>
          </p:cNvPr>
          <p:cNvSpPr>
            <a:spLocks noChangeArrowheads="1"/>
          </p:cNvSpPr>
          <p:nvPr/>
        </p:nvSpPr>
        <p:spPr bwMode="auto">
          <a:xfrm>
            <a:off x="100631" y="1555288"/>
            <a:ext cx="1223924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8" eaLnBrk="0" fontAlgn="base" hangingPunct="0">
              <a:spcBef>
                <a:spcPct val="0"/>
              </a:spcBef>
              <a:spcAft>
                <a:spcPct val="0"/>
              </a:spcAft>
            </a:pPr>
            <a:r>
              <a:rPr kumimoji="0" lang="en-US" altLang="en-US" sz="2600" b="1" i="0" u="none" strike="noStrike" cap="none" normalizeH="0" baseline="0" dirty="0">
                <a:ln>
                  <a:noFill/>
                </a:ln>
                <a:solidFill>
                  <a:schemeClr val="tx1"/>
                </a:solidFill>
                <a:effectLst/>
                <a:latin typeface="Arial" panose="020B0604020202020204" pitchFamily="34" charset="0"/>
              </a:rPr>
              <a:t>SCALABILITY</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Arial" panose="020B0604020202020204" pitchFamily="34" charset="0"/>
              </a:rPr>
              <a:t>Adapts to growing user traffic</a:t>
            </a:r>
            <a:r>
              <a:rPr kumimoji="0" lang="en-US" altLang="en-US" sz="2600" b="0" i="0" u="none" strike="noStrike" cap="none" normalizeH="0" baseline="0" dirty="0">
                <a:ln>
                  <a:noFill/>
                </a:ln>
                <a:solidFill>
                  <a:schemeClr val="tx1"/>
                </a:solidFill>
                <a:effectLst/>
                <a:latin typeface="Arial" panose="020B0604020202020204" pitchFamily="34" charset="0"/>
              </a:rPr>
              <a:t> without performance degradation.</a:t>
            </a:r>
          </a:p>
          <a:p>
            <a:pPr marL="0" marR="0" lvl="0" indent="0"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Arial" panose="020B0604020202020204" pitchFamily="34" charset="0"/>
              </a:rPr>
              <a:t>Optimizes resource utilization</a:t>
            </a:r>
            <a:r>
              <a:rPr kumimoji="0" lang="en-US" altLang="en-US" sz="2600" b="0" i="0" u="none" strike="noStrike" cap="none" normalizeH="0" baseline="0" dirty="0">
                <a:ln>
                  <a:noFill/>
                </a:ln>
                <a:solidFill>
                  <a:schemeClr val="tx1"/>
                </a:solidFill>
                <a:effectLst/>
                <a:latin typeface="Arial" panose="020B0604020202020204" pitchFamily="34" charset="0"/>
              </a:rPr>
              <a:t>, ensuring cost-effective operations.</a:t>
            </a:r>
          </a:p>
          <a:p>
            <a:pPr marL="0" marR="0" lvl="0" indent="0" algn="ctr" defTabSz="914400" rtl="0" eaLnBrk="0" fontAlgn="base" latinLnBrk="0" hangingPunct="0">
              <a:lnSpc>
                <a:spcPct val="100000"/>
              </a:lnSpc>
              <a:spcBef>
                <a:spcPct val="0"/>
              </a:spcBef>
              <a:spcAft>
                <a:spcPct val="0"/>
              </a:spcAft>
              <a:buClrTx/>
              <a:buSzTx/>
              <a:buFontTx/>
              <a:buChar char="•"/>
              <a:tabLst/>
            </a:pPr>
            <a:r>
              <a:rPr kumimoji="0" lang="en-US" altLang="en-US" sz="2600" b="1" i="0" u="none" strike="noStrike" cap="none" normalizeH="0" baseline="0" dirty="0">
                <a:ln>
                  <a:noFill/>
                </a:ln>
                <a:solidFill>
                  <a:schemeClr val="tx1"/>
                </a:solidFill>
                <a:effectLst/>
                <a:latin typeface="Arial" panose="020B0604020202020204" pitchFamily="34" charset="0"/>
              </a:rPr>
              <a:t>Maintains responsiveness</a:t>
            </a:r>
            <a:r>
              <a:rPr kumimoji="0" lang="en-US" altLang="en-US" sz="2600" b="0" i="0" u="none" strike="noStrike" cap="none" normalizeH="0" baseline="0" dirty="0">
                <a:ln>
                  <a:noFill/>
                </a:ln>
                <a:solidFill>
                  <a:schemeClr val="tx1"/>
                </a:solidFill>
                <a:effectLst/>
                <a:latin typeface="Arial" panose="020B0604020202020204" pitchFamily="34" charset="0"/>
              </a:rPr>
              <a:t>, delivering a seamless user experience even under </a:t>
            </a:r>
          </a:p>
          <a:p>
            <a:pPr marL="0" marR="0" lvl="0" indent="0" defTabSz="914400" rtl="0" eaLnBrk="0" fontAlgn="base" latinLnBrk="0" hangingPunct="0">
              <a:lnSpc>
                <a:spcPct val="100000"/>
              </a:lnSpc>
              <a:spcBef>
                <a:spcPct val="0"/>
              </a:spcBef>
              <a:spcAft>
                <a:spcPct val="0"/>
              </a:spcAft>
              <a:buClrTx/>
              <a:buSzTx/>
              <a:tabLst/>
            </a:pPr>
            <a:r>
              <a:rPr kumimoji="0" lang="en-US" altLang="en-US" sz="2600" b="0" i="0" u="none" strike="noStrike" cap="none" normalizeH="0" baseline="0" dirty="0">
                <a:ln>
                  <a:noFill/>
                </a:ln>
                <a:solidFill>
                  <a:schemeClr val="tx1"/>
                </a:solidFill>
                <a:effectLst/>
                <a:latin typeface="Arial" panose="020B0604020202020204" pitchFamily="34" charset="0"/>
              </a:rPr>
              <a:t>heavy loads.</a:t>
            </a:r>
          </a:p>
        </p:txBody>
      </p:sp>
    </p:spTree>
    <p:extLst>
      <p:ext uri="{BB962C8B-B14F-4D97-AF65-F5344CB8AC3E}">
        <p14:creationId xmlns:p14="http://schemas.microsoft.com/office/powerpoint/2010/main" val="409117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11D09-6B00-63DE-C84D-8F45E2FB8440}"/>
              </a:ext>
            </a:extLst>
          </p:cNvPr>
          <p:cNvSpPr>
            <a:spLocks noGrp="1"/>
          </p:cNvSpPr>
          <p:nvPr>
            <p:ph type="title"/>
          </p:nvPr>
        </p:nvSpPr>
        <p:spPr>
          <a:xfrm>
            <a:off x="838200" y="0"/>
            <a:ext cx="10515600" cy="1325563"/>
          </a:xfrm>
        </p:spPr>
        <p:txBody>
          <a:bodyPr/>
          <a:lstStyle/>
          <a:p>
            <a:pPr algn="ctr"/>
            <a:r>
              <a:rPr lang="en-US" b="1" dirty="0"/>
              <a:t>Project Deployment</a:t>
            </a:r>
            <a:endParaRPr lang="en-IN" b="1" dirty="0"/>
          </a:p>
        </p:txBody>
      </p:sp>
      <p:pic>
        <p:nvPicPr>
          <p:cNvPr id="5" name="Content Placeholder 4">
            <a:extLst>
              <a:ext uri="{FF2B5EF4-FFF2-40B4-BE49-F238E27FC236}">
                <a16:creationId xmlns:a16="http://schemas.microsoft.com/office/drawing/2014/main" id="{2FBAF5DE-4608-C06A-746E-3E40C03B5D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325563"/>
            <a:ext cx="12192000" cy="5532437"/>
          </a:xfrm>
        </p:spPr>
      </p:pic>
    </p:spTree>
    <p:extLst>
      <p:ext uri="{BB962C8B-B14F-4D97-AF65-F5344CB8AC3E}">
        <p14:creationId xmlns:p14="http://schemas.microsoft.com/office/powerpoint/2010/main" val="482591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DA33E29-662C-329B-A58F-BD4D647B16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7999"/>
          </a:xfrm>
        </p:spPr>
      </p:pic>
    </p:spTree>
    <p:extLst>
      <p:ext uri="{BB962C8B-B14F-4D97-AF65-F5344CB8AC3E}">
        <p14:creationId xmlns:p14="http://schemas.microsoft.com/office/powerpoint/2010/main" val="793259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7422184-1F9F-6BFB-B7CD-13CEFFC417D8}"/>
              </a:ext>
            </a:extLst>
          </p:cNvPr>
          <p:cNvSpPr>
            <a:spLocks noGrp="1"/>
          </p:cNvSpPr>
          <p:nvPr>
            <p:ph idx="1"/>
          </p:nvPr>
        </p:nvSpPr>
        <p:spPr>
          <a:xfrm>
            <a:off x="0" y="-1"/>
            <a:ext cx="12192000" cy="6858001"/>
          </a:xfrm>
        </p:spPr>
        <p:txBody>
          <a:bodyPr/>
          <a:lstStyle/>
          <a:p>
            <a:r>
              <a:rPr lang="en-US" dirty="0"/>
              <a:t>High-Level Design </a:t>
            </a:r>
          </a:p>
          <a:p>
            <a:pPr marL="0" indent="0">
              <a:buNone/>
            </a:pPr>
            <a:r>
              <a:rPr lang="en-US" dirty="0"/>
              <a:t>● Diagram: Include a cloud architecture diagram showing the relationship between VPC, EFS, EC2 instances, Auto Scaling, ALB, and Route 53. </a:t>
            </a:r>
          </a:p>
          <a:p>
            <a:pPr marL="0" indent="0">
              <a:buNone/>
            </a:pPr>
            <a:r>
              <a:rPr lang="en-US" dirty="0"/>
              <a:t>● VPC Configuration: Detail the setup of the VPC, including subnets across multiple Availability Zones for high availability.</a:t>
            </a:r>
          </a:p>
          <a:p>
            <a:pPr marL="0" indent="0">
              <a:buNone/>
            </a:pPr>
            <a:r>
              <a:rPr lang="en-US" dirty="0"/>
              <a:t>● Security: Describe the security groups, IAM roles, and policies to ensure secure access and communication.</a:t>
            </a:r>
          </a:p>
          <a:p>
            <a:pPr marL="0" indent="0">
              <a:buNone/>
            </a:pPr>
            <a:r>
              <a:rPr lang="en-IN" dirty="0"/>
              <a:t>Core AWS Services Utilization:</a:t>
            </a:r>
            <a:endParaRPr lang="en-US" dirty="0"/>
          </a:p>
          <a:p>
            <a:pPr marL="0" indent="0">
              <a:buNone/>
            </a:pPr>
            <a:endParaRPr lang="en-IN" dirty="0"/>
          </a:p>
        </p:txBody>
      </p:sp>
    </p:spTree>
    <p:extLst>
      <p:ext uri="{BB962C8B-B14F-4D97-AF65-F5344CB8AC3E}">
        <p14:creationId xmlns:p14="http://schemas.microsoft.com/office/powerpoint/2010/main" val="1736327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D0C6B4-DF02-07A4-B974-EA446CF7FC82}"/>
              </a:ext>
            </a:extLst>
          </p:cNvPr>
          <p:cNvSpPr>
            <a:spLocks noGrp="1"/>
          </p:cNvSpPr>
          <p:nvPr>
            <p:ph idx="1"/>
          </p:nvPr>
        </p:nvSpPr>
        <p:spPr>
          <a:xfrm>
            <a:off x="0" y="0"/>
            <a:ext cx="12192000" cy="6858000"/>
          </a:xfrm>
        </p:spPr>
        <p:txBody>
          <a:bodyPr>
            <a:normAutofit/>
          </a:bodyPr>
          <a:lstStyle/>
          <a:p>
            <a:pPr marL="0" indent="0">
              <a:buNone/>
            </a:pPr>
            <a:r>
              <a:rPr lang="en-US" dirty="0"/>
              <a:t>1 Virtual Private Cloud (VPC) Set up a custom VPC to provide a isolated network environment. This VPC will have public and private subnets across different AZs for enhanced security and availability.</a:t>
            </a:r>
          </a:p>
          <a:p>
            <a:pPr marL="0" indent="0">
              <a:buNone/>
            </a:pPr>
            <a:r>
              <a:rPr lang="en-US" dirty="0"/>
              <a:t>2 Elastic File System (EFS) Leverage EFS for scalable file storage, which can be concurrently accessed by instances for storing shared application data.</a:t>
            </a:r>
          </a:p>
          <a:p>
            <a:pPr marL="0" indent="0">
              <a:buNone/>
            </a:pPr>
            <a:r>
              <a:rPr lang="en-US" dirty="0"/>
              <a:t>3 Elastic Compute Cloud (EC2):Utilize EC2 instances to host the web </a:t>
            </a:r>
            <a:r>
              <a:rPr lang="en-US" dirty="0" err="1"/>
              <a:t>application.These</a:t>
            </a:r>
            <a:r>
              <a:rPr lang="en-US" dirty="0"/>
              <a:t> instances will serve as the compute resources running the application, benefiting from AWS's secure, resizable compute capacity.</a:t>
            </a:r>
          </a:p>
          <a:p>
            <a:pPr marL="0" indent="0">
              <a:buNone/>
            </a:pPr>
            <a:r>
              <a:rPr lang="en-US" dirty="0"/>
              <a:t>4 AWS Auto Scaling Configure Auto Scaling to dynamically adjust the number of EC2 instances, ensuring that the application scales efficiently with demand.pic</a:t>
            </a:r>
          </a:p>
          <a:p>
            <a:pPr marL="0" indent="0">
              <a:buNone/>
            </a:pPr>
            <a:r>
              <a:rPr lang="en-US" dirty="0"/>
              <a:t>5 Application Load Balancer (ALB) Utilize an ALB to distribute incoming traffic across multiple EC2 instances in different AZs, enhancing the fault tolerance and availability of the application.</a:t>
            </a:r>
          </a:p>
          <a:p>
            <a:pPr marL="0" indent="0">
              <a:buNone/>
            </a:pPr>
            <a:r>
              <a:rPr lang="en-US" dirty="0"/>
              <a:t>6 Route 53 Employ Route 53 for domain management and to route end-user requests to the application in a reliable and cost-effective manner.</a:t>
            </a:r>
            <a:endParaRPr lang="en-IN" dirty="0"/>
          </a:p>
        </p:txBody>
      </p:sp>
    </p:spTree>
    <p:extLst>
      <p:ext uri="{BB962C8B-B14F-4D97-AF65-F5344CB8AC3E}">
        <p14:creationId xmlns:p14="http://schemas.microsoft.com/office/powerpoint/2010/main" val="407348034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4643</TotalTime>
  <Words>1269</Words>
  <Application>Microsoft Office PowerPoint</Application>
  <PresentationFormat>Widescreen</PresentationFormat>
  <Paragraphs>114</Paragraphs>
  <Slides>31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Gill Sans MT</vt:lpstr>
      <vt:lpstr>Gallery</vt:lpstr>
      <vt:lpstr>Resilient and Scalable Web Application Deployment on AWS</vt:lpstr>
      <vt:lpstr>Agenda</vt:lpstr>
      <vt:lpstr>Introduction</vt:lpstr>
      <vt:lpstr>Objectives</vt:lpstr>
      <vt:lpstr>Importance of Resilience and Scalability in web application</vt:lpstr>
      <vt:lpstr>Project Deployment</vt:lpstr>
      <vt:lpstr>PowerPoint Presentation</vt:lpstr>
      <vt:lpstr>PowerPoint Presentation</vt:lpstr>
      <vt:lpstr>PowerPoint Presentation</vt:lpstr>
      <vt:lpstr>Project Phases:</vt:lpstr>
      <vt:lpstr>screenshots</vt:lpstr>
      <vt:lpstr>EFS(ELASTIC FILE SYSTEM) </vt:lpstr>
      <vt:lpstr>MOUNT EFS FILE</vt:lpstr>
      <vt:lpstr>AMI FOR WEB SERVER</vt:lpstr>
      <vt:lpstr>AUTO-SCALING GROUP</vt:lpstr>
      <vt:lpstr>LOAD BALANCER</vt:lpstr>
      <vt:lpstr>INSTANCES</vt:lpstr>
      <vt:lpstr>TARGET GROUPS</vt:lpstr>
      <vt:lpstr>OPENING WEBSITE FROM LOAD BALANCER URL</vt:lpstr>
      <vt:lpstr>OPENING CPU CONTROL</vt:lpstr>
      <vt:lpstr>OPENING WEBSITE FROM DNS NAME</vt:lpstr>
      <vt:lpstr>OPENING FROM CLOUDFOLKS.IN/8080</vt:lpstr>
      <vt:lpstr>AUTO-SCALING LOGS AND ACTIVITY</vt:lpstr>
      <vt:lpstr>NAT GATEWAY</vt:lpstr>
      <vt:lpstr>Lesson learned and best practices</vt:lpstr>
      <vt:lpstr>PowerPoint Presentation</vt:lpstr>
      <vt:lpstr>Conclusion</vt:lpstr>
      <vt:lpstr>Questions and Answer</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ingle13agi@gmail.com</dc:creator>
  <cp:lastModifiedBy>ingle13agi@gmail.com</cp:lastModifiedBy>
  <cp:revision>4</cp:revision>
  <dcterms:created xsi:type="dcterms:W3CDTF">2025-04-19T11:29:34Z</dcterms:created>
  <dcterms:modified xsi:type="dcterms:W3CDTF">2025-05-21T12:05:54Z</dcterms:modified>
</cp:coreProperties>
</file>